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63" r:id="rId3"/>
    <p:sldId id="265" r:id="rId4"/>
    <p:sldId id="261" r:id="rId5"/>
    <p:sldId id="262" r:id="rId6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modifyVerifier cryptProviderType="rsaFull" cryptAlgorithmClass="hash" cryptAlgorithmType="typeAny" cryptAlgorithmSid="4" spinCount="100000" saltData="94ZvmryFpVUIziA9/lV7Tg==" hashData="dkTzN2yeNDUCJ+7kBWeT3wir2kI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92955" autoAdjust="0"/>
  </p:normalViewPr>
  <p:slideViewPr>
    <p:cSldViewPr>
      <p:cViewPr varScale="1">
        <p:scale>
          <a:sx n="98" d="100"/>
          <a:sy n="98" d="100"/>
        </p:scale>
        <p:origin x="-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19/12/15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02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19/12/15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60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date or details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Drag picture to placeholder or click icon to add</a:t>
            </a:r>
            <a:endParaRPr lang="en-US" sz="2400" i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Drag picture to placeholder or click icon to add</a:t>
            </a:r>
            <a:endParaRPr lang="en-US" sz="2400" i="0" dirty="0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Drag picture to placeholder or click icon to add</a:t>
            </a:r>
            <a:endParaRPr lang="en-US" sz="2400" i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19/12/15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19/12/15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>
              <a:buFontTx/>
              <a:buNone/>
              <a:defRPr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>
              <a:buFontTx/>
              <a:buNone/>
              <a:defRPr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19/12/15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9.jpe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j0178459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l="6255" r="6255"/>
          <a:stretch>
            <a:fillRect/>
          </a:stretch>
        </p:blipFill>
        <p:spPr/>
      </p:pic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>
          <a:xfrm rot="16200000">
            <a:off x="5562600" y="2057400"/>
            <a:ext cx="51816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Shaping Literature Building</a:t>
            </a:r>
          </a:p>
          <a:p>
            <a:r>
              <a:rPr lang="en-US" dirty="0" smtClean="0"/>
              <a:t>Lit in Life</a:t>
            </a:r>
          </a:p>
          <a:p>
            <a:r>
              <a:rPr lang="en-US" dirty="0" smtClean="0"/>
              <a:t>The spark the fireworks</a:t>
            </a:r>
          </a:p>
          <a:p>
            <a:pPr algn="l"/>
            <a:r>
              <a:rPr lang="en-US" sz="1800" dirty="0" smtClean="0"/>
              <a:t>The Tweens or Children Club</a:t>
            </a:r>
            <a:endParaRPr lang="en-US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 anchor="ctr"/>
          <a:lstStyle/>
          <a:p>
            <a:r>
              <a:rPr lang="en-US" dirty="0" smtClean="0"/>
              <a:t>Lit! in Translation 			</a:t>
            </a:r>
            <a:r>
              <a:rPr lang="en-US" sz="1600" dirty="0" smtClean="0"/>
              <a:t>(Literature Lives</a:t>
            </a:r>
            <a:r>
              <a:rPr lang="is-IS" sz="1600" dirty="0" smtClean="0"/>
              <a:t>…</a:t>
            </a:r>
            <a:r>
              <a:rPr lang="en-US" sz="1600" dirty="0" smtClean="0"/>
              <a:t>)</a:t>
            </a:r>
          </a:p>
          <a:p>
            <a:pPr algn="r"/>
            <a:r>
              <a:rPr lang="en-US" sz="1600" dirty="0" smtClean="0"/>
              <a:t>Cultures </a:t>
            </a:r>
            <a:r>
              <a:rPr lang="en-US" sz="1600" smtClean="0"/>
              <a:t>thru time</a:t>
            </a:r>
            <a:endParaRPr lang="en-US" sz="1600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556" b="2556"/>
          <a:stretch>
            <a:fillRect/>
          </a:stretch>
        </p:blipFill>
        <p:spPr>
          <a:xfrm>
            <a:off x="304801" y="1752600"/>
            <a:ext cx="3608885" cy="4800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962400" y="228600"/>
            <a:ext cx="4648200" cy="3810000"/>
          </a:xfrm>
        </p:spPr>
        <p:txBody>
          <a:bodyPr/>
          <a:lstStyle/>
          <a:p>
            <a:r>
              <a:rPr lang="en-US" dirty="0" smtClean="0"/>
              <a:t>Roots to know our ground</a:t>
            </a:r>
          </a:p>
          <a:p>
            <a:pPr algn="r"/>
            <a:r>
              <a:rPr lang="en-US" dirty="0" smtClean="0"/>
              <a:t>Wings to navigate through Life’s Climates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0" y="5181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Science as well as An Art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Expressiveness an art…</a:t>
            </a:r>
            <a:endParaRPr lang="en-US" dirty="0"/>
          </a:p>
        </p:txBody>
      </p:sp>
      <p:pic>
        <p:nvPicPr>
          <p:cNvPr id="10" name="j0341658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t="16826" b="16826"/>
          <a:stretch>
            <a:fillRect/>
          </a:stretch>
        </p:blipFill>
        <p:spPr>
          <a:xfrm>
            <a:off x="434975" y="2146300"/>
            <a:ext cx="2362200" cy="21971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18" name="crop_j0175548.png"/>
          <p:cNvPicPr>
            <a:picLocks noGrp="1" noChangeAspect="1"/>
          </p:cNvPicPr>
          <p:nvPr>
            <p:ph type="pic" sz="quarter" idx="18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9495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9" name="j0321087.jpg"/>
          <p:cNvPicPr>
            <a:picLocks noGrp="1" noChangeAspect="1"/>
          </p:cNvPicPr>
          <p:nvPr>
            <p:ph type="pic" sz="quarter" idx="19"/>
          </p:nvPr>
        </p:nvPicPr>
        <p:blipFill>
          <a:blip r:embed="rId5" cstate="print"/>
          <a:srcRect l="14333" r="14333"/>
          <a:stretch>
            <a:fillRect/>
          </a:stretch>
        </p:blipFill>
        <p:spPr>
          <a:xfrm>
            <a:off x="53117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Literature IN Translation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body" sz="quarter" idx="13"/>
          </p:nvPr>
        </p:nvSpPr>
        <p:spPr>
          <a:xfrm>
            <a:off x="381000" y="4419600"/>
            <a:ext cx="7924800" cy="1295400"/>
          </a:xfrm>
        </p:spPr>
        <p:txBody>
          <a:bodyPr/>
          <a:lstStyle>
            <a:extLst/>
          </a:lstStyle>
          <a:p>
            <a:r>
              <a:rPr lang="en-US" dirty="0" smtClean="0"/>
              <a:t>Finding ourselves under a canopy filled with stars</a:t>
            </a:r>
          </a:p>
          <a:p>
            <a:pPr algn="r"/>
            <a:r>
              <a:rPr lang="en-US" dirty="0" smtClean="0"/>
              <a:t>Finding oneself amongst other stars</a:t>
            </a:r>
            <a:endParaRPr lang="en-US" dirty="0"/>
          </a:p>
        </p:txBody>
      </p:sp>
      <p:pic>
        <p:nvPicPr>
          <p:cNvPr id="25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444" b="2444"/>
          <a:stretch>
            <a:fillRect/>
          </a:stretch>
        </p:blipFill>
        <p:spPr>
          <a:xfrm>
            <a:off x="228600" y="723900"/>
            <a:ext cx="2400300" cy="3200400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/>
            <a:lightRig rig="balanced" dir="t"/>
          </a:scene3d>
          <a:sp3d prstMaterial="plastic">
            <a:bevelT w="0" h="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5" name="j0321101.jpg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print"/>
          <a:srcRect t="2444" b="2444"/>
          <a:stretch>
            <a:fillRect/>
          </a:stretch>
        </p:blipFill>
        <p:spPr>
          <a:xfrm>
            <a:off x="31623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4" name="j0341706.jpg"/>
          <p:cNvPicPr>
            <a:picLocks noGrp="1" noChangeAspect="1"/>
          </p:cNvPicPr>
          <p:nvPr>
            <p:ph type="pic" sz="quarter" idx="12"/>
          </p:nvPr>
        </p:nvPicPr>
        <p:blipFill>
          <a:blip r:embed="rId5" cstate="print"/>
          <a:srcRect t="2444" b="2444"/>
          <a:stretch>
            <a:fillRect/>
          </a:stretch>
        </p:blipFill>
        <p:spPr>
          <a:xfrm>
            <a:off x="60960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j0175361.jpg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/>
          <a:srcRect l="5333" r="5333"/>
          <a:stretch>
            <a:fillRect/>
          </a:stretch>
        </p:blipFill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6" name="j0321087.jpg"/>
          <p:cNvPicPr>
            <a:picLocks noGrp="1" noChangeAspect="1"/>
          </p:cNvPicPr>
          <p:nvPr>
            <p:ph type="pic" sz="quarter" idx="26"/>
          </p:nvPr>
        </p:nvPicPr>
        <p:blipFill>
          <a:blip r:embed="rId4" cstate="print"/>
          <a:srcRect l="26367" r="26367"/>
          <a:stretch>
            <a:fillRect/>
          </a:stretch>
        </p:blipFill>
        <p:spPr>
          <a:xfrm>
            <a:off x="228600" y="2286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8" name="j0321101.jpg"/>
          <p:cNvPicPr>
            <a:picLocks noGrp="1" noChangeAspect="1"/>
          </p:cNvPicPr>
          <p:nvPr>
            <p:ph type="pic" sz="quarter" idx="14"/>
          </p:nvPr>
        </p:nvPicPr>
        <p:blipFill>
          <a:blip r:embed="rId5" cstate="print"/>
          <a:srcRect l="3556" r="3556"/>
          <a:stretch>
            <a:fillRect/>
          </a:stretch>
        </p:blipFill>
        <p:spPr>
          <a:xfrm>
            <a:off x="228600" y="34290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2" name="j0321097.jpg"/>
          <p:cNvPicPr>
            <a:picLocks noGrp="1" noChangeAspect="1"/>
          </p:cNvPicPr>
          <p:nvPr>
            <p:ph type="pic" sz="quarter" idx="28"/>
          </p:nvPr>
        </p:nvPicPr>
        <p:blipFill>
          <a:blip r:embed="rId6" cstate="print"/>
          <a:srcRect l="2444" r="2444"/>
          <a:stretch>
            <a:fillRect/>
          </a:stretch>
        </p:blipFill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5" name="j0321089.jpg"/>
          <p:cNvPicPr>
            <a:picLocks noGrp="1" noChangeAspect="1"/>
          </p:cNvPicPr>
          <p:nvPr>
            <p:ph type="pic" sz="quarter" idx="27"/>
          </p:nvPr>
        </p:nvPicPr>
        <p:blipFill>
          <a:blip r:embed="rId7" cstate="print"/>
          <a:srcRect l="2444" r="2444"/>
          <a:stretch>
            <a:fillRect/>
          </a:stretch>
        </p:blipFill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hoto 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 Photo Album.potx</Template>
  <TotalTime>0</TotalTime>
  <Words>62</Words>
  <Application>Microsoft Macintosh PowerPoint</Application>
  <PresentationFormat>On-screen Show (4:3)</PresentationFormat>
  <Paragraphs>18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Contemporary Photo Album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2010-02-01T21:31:06Z</dcterms:created>
  <dcterms:modified xsi:type="dcterms:W3CDTF">2015-12-19T13:47:59Z</dcterms:modified>
</cp:coreProperties>
</file>