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74" r:id="rId5"/>
    <p:sldId id="275" r:id="rId6"/>
    <p:sldId id="263" r:id="rId7"/>
    <p:sldId id="265" r:id="rId8"/>
    <p:sldId id="266" r:id="rId9"/>
    <p:sldId id="268" r:id="rId10"/>
    <p:sldId id="270" r:id="rId11"/>
    <p:sldId id="272" r:id="rId12"/>
    <p:sldId id="276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zgFvchGI1xhvwN/CG8jptw==" hashData="AMY7l+fRylvlGSBBm9PMPBCSSxk="/>
  <p:extLst>
    <p:ext uri="{521415D9-36F7-43E2-AB2F-B90AF26B5E84}">
      <p14:sectionLst xmlns:p14="http://schemas.microsoft.com/office/powerpoint/2010/main">
        <p14:section name="Introduction" id="{D6B0C19D-D4C9-B845-94DF-BCE25B4D1B1B}">
          <p14:sldIdLst>
            <p14:sldId id="256"/>
            <p14:sldId id="257"/>
          </p14:sldIdLst>
        </p14:section>
        <p14:section name="Objective" id="{24C20470-B2B7-4C49-9DA8-E2C4F24720F6}">
          <p14:sldIdLst>
            <p14:sldId id="259"/>
            <p14:sldId id="274"/>
          </p14:sldIdLst>
        </p14:section>
        <p14:section name="Investment Goals" id="{94CCDC7E-09D0-B24A-9A35-6B6DF2A2A31E}">
          <p14:sldIdLst>
            <p14:sldId id="275"/>
            <p14:sldId id="263"/>
            <p14:sldId id="265"/>
            <p14:sldId id="266"/>
          </p14:sldIdLst>
        </p14:section>
        <p14:section name="The Bucket Approach" id="{6CB26812-8F76-9145-AF4E-B595F19BAE9F}">
          <p14:sldIdLst>
            <p14:sldId id="268"/>
            <p14:sldId id="270"/>
          </p14:sldIdLst>
        </p14:section>
        <p14:section name="Supporting Data and Conclusion" id="{023F8002-7568-C54E-8ED6-D49B88518F8B}">
          <p14:sldIdLst>
            <p14:sldId id="272"/>
            <p14:sldId id="276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anie Krieger" initials="S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368" autoAdjust="0"/>
  </p:normalViewPr>
  <p:slideViewPr>
    <p:cSldViewPr>
      <p:cViewPr varScale="1">
        <p:scale>
          <a:sx n="83" d="100"/>
          <a:sy n="83" d="100"/>
        </p:scale>
        <p:origin x="-1632" y="-112"/>
      </p:cViewPr>
      <p:guideLst>
        <p:guide orient="horz" pos="2681"/>
        <p:guide orient="horz" pos="1204"/>
        <p:guide pos="2880"/>
        <p:guide pos="3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669" y="-7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“Know what you have and why you need it…”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62962962962963"/>
          <c:y val="0.20241469816273"/>
          <c:w val="0.831407966365315"/>
          <c:h val="0.754850259102228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dPt>
            <c:idx val="0"/>
            <c:bubble3D val="0"/>
            <c:explosion val="25"/>
          </c:dPt>
          <c:dPt>
            <c:idx val="1"/>
            <c:bubble3D val="0"/>
            <c:explosion val="25"/>
          </c:dPt>
          <c:dPt>
            <c:idx val="2"/>
            <c:bubble3D val="0"/>
            <c:explosion val="25"/>
          </c:dPt>
          <c:cat>
            <c:strRef>
              <c:f>Sheet1!$A$2:$A$4</c:f>
              <c:strCache>
                <c:ptCount val="3"/>
                <c:pt idx="0">
                  <c:v>Income</c:v>
                </c:pt>
                <c:pt idx="1">
                  <c:v>Growth</c:v>
                </c:pt>
                <c:pt idx="2">
                  <c:v>Cash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3.0</c:v>
                </c:pt>
                <c:pt idx="1">
                  <c:v>6.0</c:v>
                </c:pt>
                <c:pt idx="2">
                  <c:v>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Unique Pertaining to One’s Individuality</a:t>
            </a:r>
            <a:endParaRPr lang="en-US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0834669971809"/>
          <c:y val="0.149118007446103"/>
          <c:w val="0.734682244580539"/>
          <c:h val="0.73501513525699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Bonds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0.0</c:v>
                </c:pt>
                <c:pt idx="1">
                  <c:v>2.0</c:v>
                </c:pt>
                <c:pt idx="2">
                  <c:v>4.0</c:v>
                </c:pt>
                <c:pt idx="3">
                  <c:v>6.0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Cash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0.0</c:v>
                </c:pt>
                <c:pt idx="1">
                  <c:v>1.0</c:v>
                </c:pt>
                <c:pt idx="2">
                  <c:v>1.0</c:v>
                </c:pt>
                <c:pt idx="3">
                  <c:v>1.0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Stocks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0.0</c:v>
                </c:pt>
                <c:pt idx="1">
                  <c:v>2.5</c:v>
                </c:pt>
                <c:pt idx="2">
                  <c:v>1.0</c:v>
                </c:pt>
                <c:pt idx="3">
                  <c:v>4.0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017943752"/>
        <c:axId val="-2017941032"/>
      </c:lineChart>
      <c:catAx>
        <c:axId val="-2017943752"/>
        <c:scaling>
          <c:orientation val="minMax"/>
        </c:scaling>
        <c:delete val="0"/>
        <c:axPos val="b"/>
        <c:majorTickMark val="none"/>
        <c:minorTickMark val="none"/>
        <c:tickLblPos val="nextTo"/>
        <c:crossAx val="-2017941032"/>
        <c:crosses val="autoZero"/>
        <c:auto val="1"/>
        <c:lblAlgn val="ctr"/>
        <c:lblOffset val="100"/>
        <c:noMultiLvlLbl val="0"/>
      </c:catAx>
      <c:valAx>
        <c:axId val="-2017941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-20179437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DE66F-B047-4D84-9AAB-3ECCE9C256C6}" type="doc">
      <dgm:prSet loTypeId="urn:microsoft.com/office/officeart/2005/8/layout/radial6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79C3AC-8BD0-4678-97DC-EA3322D69CDA}">
      <dgm:prSet phldrT="[Text]"/>
      <dgm:spPr/>
      <dgm:t>
        <a:bodyPr/>
        <a:lstStyle/>
        <a:p>
          <a:r>
            <a:rPr lang="en-US" dirty="0" smtClean="0"/>
            <a:t>Individual</a:t>
          </a:r>
          <a:endParaRPr lang="en-US" dirty="0"/>
        </a:p>
      </dgm:t>
    </dgm:pt>
    <dgm:pt modelId="{3CC1872C-54F8-41CF-8B13-12FBE5804C9F}" type="parTrans" cxnId="{9C5947A5-2FC3-42A0-B56F-6B6BCB58CAA5}">
      <dgm:prSet/>
      <dgm:spPr/>
      <dgm:t>
        <a:bodyPr/>
        <a:lstStyle/>
        <a:p>
          <a:endParaRPr lang="en-US"/>
        </a:p>
      </dgm:t>
    </dgm:pt>
    <dgm:pt modelId="{114B9CCA-545F-46EF-8238-356ED0C11E66}" type="sibTrans" cxnId="{9C5947A5-2FC3-42A0-B56F-6B6BCB58CAA5}">
      <dgm:prSet/>
      <dgm:spPr/>
      <dgm:t>
        <a:bodyPr/>
        <a:lstStyle/>
        <a:p>
          <a:endParaRPr lang="en-US"/>
        </a:p>
      </dgm:t>
    </dgm:pt>
    <dgm:pt modelId="{38B94A4C-72CF-4147-8BC2-B0355485F88C}">
      <dgm:prSet phldrT="[Text]"/>
      <dgm:spPr/>
      <dgm:t>
        <a:bodyPr/>
        <a:lstStyle/>
        <a:p>
          <a:r>
            <a:rPr lang="en-US" dirty="0" smtClean="0"/>
            <a:t>Society</a:t>
          </a:r>
          <a:endParaRPr lang="en-US" dirty="0"/>
        </a:p>
      </dgm:t>
    </dgm:pt>
    <dgm:pt modelId="{5931E466-A64A-4B76-AB6E-8E7EFDA23A0A}" type="parTrans" cxnId="{0A954FB4-AA60-45F3-A403-4804840E8CD9}">
      <dgm:prSet/>
      <dgm:spPr/>
      <dgm:t>
        <a:bodyPr/>
        <a:lstStyle/>
        <a:p>
          <a:endParaRPr lang="en-US"/>
        </a:p>
      </dgm:t>
    </dgm:pt>
    <dgm:pt modelId="{7CCFCFAB-3E85-41BF-82B1-78A4C8AF433F}" type="sibTrans" cxnId="{0A954FB4-AA60-45F3-A403-4804840E8CD9}">
      <dgm:prSet/>
      <dgm:spPr/>
      <dgm:t>
        <a:bodyPr/>
        <a:lstStyle/>
        <a:p>
          <a:endParaRPr lang="en-US"/>
        </a:p>
      </dgm:t>
    </dgm:pt>
    <dgm:pt modelId="{D9E11E1A-F3A3-4533-9A13-4DFE58D078D6}">
      <dgm:prSet phldrT="[Text]"/>
      <dgm:spPr/>
      <dgm:t>
        <a:bodyPr/>
        <a:lstStyle/>
        <a:p>
          <a:r>
            <a:rPr lang="en-US" dirty="0" smtClean="0"/>
            <a:t>Family</a:t>
          </a:r>
          <a:endParaRPr lang="en-US" dirty="0"/>
        </a:p>
      </dgm:t>
    </dgm:pt>
    <dgm:pt modelId="{99D39036-F55A-4844-9ADF-3B24CAAFA03D}" type="parTrans" cxnId="{6EE29B8A-ECB7-491F-8CFD-51B52B8464D3}">
      <dgm:prSet/>
      <dgm:spPr/>
      <dgm:t>
        <a:bodyPr/>
        <a:lstStyle/>
        <a:p>
          <a:endParaRPr lang="en-US"/>
        </a:p>
      </dgm:t>
    </dgm:pt>
    <dgm:pt modelId="{9C37EDF4-E9DA-40C2-9802-F0F14425B981}" type="sibTrans" cxnId="{6EE29B8A-ECB7-491F-8CFD-51B52B8464D3}">
      <dgm:prSet/>
      <dgm:spPr/>
      <dgm:t>
        <a:bodyPr/>
        <a:lstStyle/>
        <a:p>
          <a:endParaRPr lang="en-US"/>
        </a:p>
      </dgm:t>
    </dgm:pt>
    <dgm:pt modelId="{2636C358-7EA2-4401-9D82-D5FA8871327C}">
      <dgm:prSet phldrT="[Text]"/>
      <dgm:spPr/>
      <dgm:t>
        <a:bodyPr/>
        <a:lstStyle/>
        <a:p>
          <a:r>
            <a:rPr lang="en-US" dirty="0" smtClean="0"/>
            <a:t>Friends</a:t>
          </a:r>
          <a:endParaRPr lang="en-US" dirty="0"/>
        </a:p>
      </dgm:t>
    </dgm:pt>
    <dgm:pt modelId="{3283746A-03C7-4383-A6C3-1BE49ECCD03A}" type="parTrans" cxnId="{99270F1B-F0D2-4FE9-8760-D64176C95311}">
      <dgm:prSet/>
      <dgm:spPr/>
      <dgm:t>
        <a:bodyPr/>
        <a:lstStyle/>
        <a:p>
          <a:endParaRPr lang="en-US"/>
        </a:p>
      </dgm:t>
    </dgm:pt>
    <dgm:pt modelId="{19F1D5A0-F914-4D0D-9099-5D1184B3F81B}" type="sibTrans" cxnId="{99270F1B-F0D2-4FE9-8760-D64176C95311}">
      <dgm:prSet/>
      <dgm:spPr/>
      <dgm:t>
        <a:bodyPr/>
        <a:lstStyle/>
        <a:p>
          <a:endParaRPr lang="en-US"/>
        </a:p>
      </dgm:t>
    </dgm:pt>
    <dgm:pt modelId="{64E22047-B171-4512-9BD5-44DC03C98B55}">
      <dgm:prSet phldrT="[Text]"/>
      <dgm:spPr/>
      <dgm:t>
        <a:bodyPr/>
        <a:lstStyle/>
        <a:p>
          <a:r>
            <a:rPr lang="en-US" dirty="0" smtClean="0"/>
            <a:t>Colleagues</a:t>
          </a:r>
          <a:endParaRPr lang="en-US" dirty="0"/>
        </a:p>
      </dgm:t>
    </dgm:pt>
    <dgm:pt modelId="{499412A4-7071-4911-9422-A3835FCFDA74}" type="parTrans" cxnId="{3E2837D2-2E6D-4D14-BAB4-5E3104500045}">
      <dgm:prSet/>
      <dgm:spPr/>
      <dgm:t>
        <a:bodyPr/>
        <a:lstStyle/>
        <a:p>
          <a:endParaRPr lang="en-US"/>
        </a:p>
      </dgm:t>
    </dgm:pt>
    <dgm:pt modelId="{7D2D02BA-C3BE-4E35-B871-0ADCF309937C}" type="sibTrans" cxnId="{3E2837D2-2E6D-4D14-BAB4-5E3104500045}">
      <dgm:prSet/>
      <dgm:spPr/>
      <dgm:t>
        <a:bodyPr/>
        <a:lstStyle/>
        <a:p>
          <a:endParaRPr lang="en-US"/>
        </a:p>
      </dgm:t>
    </dgm:pt>
    <dgm:pt modelId="{797D1D35-8231-47C9-B98C-81CA328143E6}">
      <dgm:prSet phldrT="[Text]"/>
      <dgm:spPr/>
      <dgm:t>
        <a:bodyPr/>
        <a:lstStyle/>
        <a:p>
          <a:r>
            <a:rPr lang="en-US" dirty="0" smtClean="0"/>
            <a:t>Acquaintances</a:t>
          </a:r>
          <a:endParaRPr lang="en-US" dirty="0"/>
        </a:p>
      </dgm:t>
    </dgm:pt>
    <dgm:pt modelId="{41EA3973-FB26-403E-A6CA-8192197EBC46}" type="parTrans" cxnId="{039B0DFD-CAC1-4029-950E-1830EB55418D}">
      <dgm:prSet/>
      <dgm:spPr/>
      <dgm:t>
        <a:bodyPr/>
        <a:lstStyle/>
        <a:p>
          <a:endParaRPr lang="en-US"/>
        </a:p>
      </dgm:t>
    </dgm:pt>
    <dgm:pt modelId="{93B16310-0C31-4B50-9E40-595CE3855E30}" type="sibTrans" cxnId="{039B0DFD-CAC1-4029-950E-1830EB55418D}">
      <dgm:prSet/>
      <dgm:spPr/>
      <dgm:t>
        <a:bodyPr/>
        <a:lstStyle/>
        <a:p>
          <a:endParaRPr lang="en-US"/>
        </a:p>
      </dgm:t>
    </dgm:pt>
    <dgm:pt modelId="{8C931B7C-F71A-42DE-A5A3-1E3A2D920963}">
      <dgm:prSet phldrT="[Text]"/>
      <dgm:spPr/>
      <dgm:t>
        <a:bodyPr/>
        <a:lstStyle/>
        <a:p>
          <a:r>
            <a:rPr lang="en-US" dirty="0" smtClean="0"/>
            <a:t>Community</a:t>
          </a:r>
          <a:endParaRPr lang="en-US" dirty="0"/>
        </a:p>
      </dgm:t>
    </dgm:pt>
    <dgm:pt modelId="{EB96F611-BF33-4BC0-A50E-323C972A3C9F}" type="parTrans" cxnId="{E4A96320-BDB4-4096-B026-37B713501963}">
      <dgm:prSet/>
      <dgm:spPr/>
      <dgm:t>
        <a:bodyPr/>
        <a:lstStyle/>
        <a:p>
          <a:endParaRPr lang="en-US"/>
        </a:p>
      </dgm:t>
    </dgm:pt>
    <dgm:pt modelId="{4AC0A796-FD55-41B5-8C25-A5EDA8ACEAB7}" type="sibTrans" cxnId="{E4A96320-BDB4-4096-B026-37B713501963}">
      <dgm:prSet/>
      <dgm:spPr/>
      <dgm:t>
        <a:bodyPr/>
        <a:lstStyle/>
        <a:p>
          <a:endParaRPr lang="en-US"/>
        </a:p>
      </dgm:t>
    </dgm:pt>
    <dgm:pt modelId="{57C4FBFE-F027-40F4-8575-8D65E70591F8}" type="pres">
      <dgm:prSet presAssocID="{912DE66F-B047-4D84-9AAB-3ECCE9C256C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EFA4FD-5486-402D-BE61-D6176C860C17}" type="pres">
      <dgm:prSet presAssocID="{0579C3AC-8BD0-4678-97DC-EA3322D69CDA}" presName="centerShape" presStyleLbl="node0" presStyleIdx="0" presStyleCnt="1"/>
      <dgm:spPr/>
      <dgm:t>
        <a:bodyPr/>
        <a:lstStyle/>
        <a:p>
          <a:endParaRPr lang="en-US"/>
        </a:p>
      </dgm:t>
    </dgm:pt>
    <dgm:pt modelId="{F9B7B33E-0D93-462E-BEBD-75DC7C4A2B96}" type="pres">
      <dgm:prSet presAssocID="{38B94A4C-72CF-4147-8BC2-B0355485F88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0F5EB-6535-4A80-BA9D-E2937D2A2A7C}" type="pres">
      <dgm:prSet presAssocID="{38B94A4C-72CF-4147-8BC2-B0355485F88C}" presName="dummy" presStyleCnt="0"/>
      <dgm:spPr/>
    </dgm:pt>
    <dgm:pt modelId="{4257FD86-AF53-4713-8D5B-8AA0F2DB214D}" type="pres">
      <dgm:prSet presAssocID="{7CCFCFAB-3E85-41BF-82B1-78A4C8AF433F}" presName="sibTrans" presStyleLbl="sibTrans2D1" presStyleIdx="0" presStyleCnt="6"/>
      <dgm:spPr/>
      <dgm:t>
        <a:bodyPr/>
        <a:lstStyle/>
        <a:p>
          <a:endParaRPr lang="en-US"/>
        </a:p>
      </dgm:t>
    </dgm:pt>
    <dgm:pt modelId="{A450DDAB-937F-43FF-B395-FF8F03D8DA42}" type="pres">
      <dgm:prSet presAssocID="{D9E11E1A-F3A3-4533-9A13-4DFE58D078D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AAAA27-94FB-4B75-ACA7-B70367BA9D24}" type="pres">
      <dgm:prSet presAssocID="{D9E11E1A-F3A3-4533-9A13-4DFE58D078D6}" presName="dummy" presStyleCnt="0"/>
      <dgm:spPr/>
    </dgm:pt>
    <dgm:pt modelId="{29C3111C-5734-4F2F-9D59-8EEFD836FF7A}" type="pres">
      <dgm:prSet presAssocID="{9C37EDF4-E9DA-40C2-9802-F0F14425B981}" presName="sibTrans" presStyleLbl="sibTrans2D1" presStyleIdx="1" presStyleCnt="6"/>
      <dgm:spPr/>
      <dgm:t>
        <a:bodyPr/>
        <a:lstStyle/>
        <a:p>
          <a:endParaRPr lang="en-US"/>
        </a:p>
      </dgm:t>
    </dgm:pt>
    <dgm:pt modelId="{2A9C968A-73F0-48CC-9CBF-27F95D00F30B}" type="pres">
      <dgm:prSet presAssocID="{2636C358-7EA2-4401-9D82-D5FA8871327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51BA9-A7DC-4007-AB03-496F82D7343B}" type="pres">
      <dgm:prSet presAssocID="{2636C358-7EA2-4401-9D82-D5FA8871327C}" presName="dummy" presStyleCnt="0"/>
      <dgm:spPr/>
    </dgm:pt>
    <dgm:pt modelId="{E11A165B-68B5-4AFD-9CF1-36833BC09627}" type="pres">
      <dgm:prSet presAssocID="{19F1D5A0-F914-4D0D-9099-5D1184B3F81B}" presName="sibTrans" presStyleLbl="sibTrans2D1" presStyleIdx="2" presStyleCnt="6"/>
      <dgm:spPr/>
      <dgm:t>
        <a:bodyPr/>
        <a:lstStyle/>
        <a:p>
          <a:endParaRPr lang="en-US"/>
        </a:p>
      </dgm:t>
    </dgm:pt>
    <dgm:pt modelId="{62AB108F-3273-49DB-B5EE-E15AF20B946E}" type="pres">
      <dgm:prSet presAssocID="{64E22047-B171-4512-9BD5-44DC03C98B5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2D7A4C-C186-4DDD-8830-93E7C38C994D}" type="pres">
      <dgm:prSet presAssocID="{64E22047-B171-4512-9BD5-44DC03C98B55}" presName="dummy" presStyleCnt="0"/>
      <dgm:spPr/>
    </dgm:pt>
    <dgm:pt modelId="{563C6200-9D24-4492-9570-54651D5FDA4A}" type="pres">
      <dgm:prSet presAssocID="{7D2D02BA-C3BE-4E35-B871-0ADCF309937C}" presName="sibTrans" presStyleLbl="sibTrans2D1" presStyleIdx="3" presStyleCnt="6"/>
      <dgm:spPr/>
      <dgm:t>
        <a:bodyPr/>
        <a:lstStyle/>
        <a:p>
          <a:endParaRPr lang="en-US"/>
        </a:p>
      </dgm:t>
    </dgm:pt>
    <dgm:pt modelId="{D2DFB718-AA87-44DD-A952-74D837B8AAA7}" type="pres">
      <dgm:prSet presAssocID="{797D1D35-8231-47C9-B98C-81CA328143E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906A2F-6D93-4182-A704-9AAB5CE781AE}" type="pres">
      <dgm:prSet presAssocID="{797D1D35-8231-47C9-B98C-81CA328143E6}" presName="dummy" presStyleCnt="0"/>
      <dgm:spPr/>
    </dgm:pt>
    <dgm:pt modelId="{51A792C3-1E36-42F5-B9B8-CFDEB6FAC16C}" type="pres">
      <dgm:prSet presAssocID="{93B16310-0C31-4B50-9E40-595CE3855E30}" presName="sibTrans" presStyleLbl="sibTrans2D1" presStyleIdx="4" presStyleCnt="6"/>
      <dgm:spPr/>
      <dgm:t>
        <a:bodyPr/>
        <a:lstStyle/>
        <a:p>
          <a:endParaRPr lang="en-US"/>
        </a:p>
      </dgm:t>
    </dgm:pt>
    <dgm:pt modelId="{113310DF-34EC-4D1B-94D1-9B96A5346844}" type="pres">
      <dgm:prSet presAssocID="{8C931B7C-F71A-42DE-A5A3-1E3A2D92096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8423B9-7E82-49D6-946D-14500015F42E}" type="pres">
      <dgm:prSet presAssocID="{8C931B7C-F71A-42DE-A5A3-1E3A2D920963}" presName="dummy" presStyleCnt="0"/>
      <dgm:spPr/>
    </dgm:pt>
    <dgm:pt modelId="{CD0797C6-4763-4A3B-AF37-868035816342}" type="pres">
      <dgm:prSet presAssocID="{4AC0A796-FD55-41B5-8C25-A5EDA8ACEAB7}" presName="sibTrans" presStyleLbl="sibTrans2D1" presStyleIdx="5" presStyleCnt="6"/>
      <dgm:spPr/>
      <dgm:t>
        <a:bodyPr/>
        <a:lstStyle/>
        <a:p>
          <a:endParaRPr lang="en-US"/>
        </a:p>
      </dgm:t>
    </dgm:pt>
  </dgm:ptLst>
  <dgm:cxnLst>
    <dgm:cxn modelId="{8D9C9A8B-3988-435F-93B8-1E7508D3CA3A}" type="presOf" srcId="{9C37EDF4-E9DA-40C2-9802-F0F14425B981}" destId="{29C3111C-5734-4F2F-9D59-8EEFD836FF7A}" srcOrd="0" destOrd="0" presId="urn:microsoft.com/office/officeart/2005/8/layout/radial6"/>
    <dgm:cxn modelId="{99270F1B-F0D2-4FE9-8760-D64176C95311}" srcId="{0579C3AC-8BD0-4678-97DC-EA3322D69CDA}" destId="{2636C358-7EA2-4401-9D82-D5FA8871327C}" srcOrd="2" destOrd="0" parTransId="{3283746A-03C7-4383-A6C3-1BE49ECCD03A}" sibTransId="{19F1D5A0-F914-4D0D-9099-5D1184B3F81B}"/>
    <dgm:cxn modelId="{6EE29B8A-ECB7-491F-8CFD-51B52B8464D3}" srcId="{0579C3AC-8BD0-4678-97DC-EA3322D69CDA}" destId="{D9E11E1A-F3A3-4533-9A13-4DFE58D078D6}" srcOrd="1" destOrd="0" parTransId="{99D39036-F55A-4844-9ADF-3B24CAAFA03D}" sibTransId="{9C37EDF4-E9DA-40C2-9802-F0F14425B981}"/>
    <dgm:cxn modelId="{557404F8-5060-479B-9297-0EA7B8F6CBB6}" type="presOf" srcId="{7D2D02BA-C3BE-4E35-B871-0ADCF309937C}" destId="{563C6200-9D24-4492-9570-54651D5FDA4A}" srcOrd="0" destOrd="0" presId="urn:microsoft.com/office/officeart/2005/8/layout/radial6"/>
    <dgm:cxn modelId="{ABA8006A-B84B-4C7B-BA8C-8F1CB50446E3}" type="presOf" srcId="{D9E11E1A-F3A3-4533-9A13-4DFE58D078D6}" destId="{A450DDAB-937F-43FF-B395-FF8F03D8DA42}" srcOrd="0" destOrd="0" presId="urn:microsoft.com/office/officeart/2005/8/layout/radial6"/>
    <dgm:cxn modelId="{039B0DFD-CAC1-4029-950E-1830EB55418D}" srcId="{0579C3AC-8BD0-4678-97DC-EA3322D69CDA}" destId="{797D1D35-8231-47C9-B98C-81CA328143E6}" srcOrd="4" destOrd="0" parTransId="{41EA3973-FB26-403E-A6CA-8192197EBC46}" sibTransId="{93B16310-0C31-4B50-9E40-595CE3855E30}"/>
    <dgm:cxn modelId="{8A93075E-E00B-4A6B-810B-694190375BBE}" type="presOf" srcId="{2636C358-7EA2-4401-9D82-D5FA8871327C}" destId="{2A9C968A-73F0-48CC-9CBF-27F95D00F30B}" srcOrd="0" destOrd="0" presId="urn:microsoft.com/office/officeart/2005/8/layout/radial6"/>
    <dgm:cxn modelId="{B789CD06-6B35-4278-B7CE-1F136B0C2BE9}" type="presOf" srcId="{7CCFCFAB-3E85-41BF-82B1-78A4C8AF433F}" destId="{4257FD86-AF53-4713-8D5B-8AA0F2DB214D}" srcOrd="0" destOrd="0" presId="urn:microsoft.com/office/officeart/2005/8/layout/radial6"/>
    <dgm:cxn modelId="{9C5947A5-2FC3-42A0-B56F-6B6BCB58CAA5}" srcId="{912DE66F-B047-4D84-9AAB-3ECCE9C256C6}" destId="{0579C3AC-8BD0-4678-97DC-EA3322D69CDA}" srcOrd="0" destOrd="0" parTransId="{3CC1872C-54F8-41CF-8B13-12FBE5804C9F}" sibTransId="{114B9CCA-545F-46EF-8238-356ED0C11E66}"/>
    <dgm:cxn modelId="{3CB3785B-7C84-47D5-8601-C615BAAB9010}" type="presOf" srcId="{8C931B7C-F71A-42DE-A5A3-1E3A2D920963}" destId="{113310DF-34EC-4D1B-94D1-9B96A5346844}" srcOrd="0" destOrd="0" presId="urn:microsoft.com/office/officeart/2005/8/layout/radial6"/>
    <dgm:cxn modelId="{CF061B40-D4AF-43A3-BF4D-8A97FD6AC4F2}" type="presOf" srcId="{38B94A4C-72CF-4147-8BC2-B0355485F88C}" destId="{F9B7B33E-0D93-462E-BEBD-75DC7C4A2B96}" srcOrd="0" destOrd="0" presId="urn:microsoft.com/office/officeart/2005/8/layout/radial6"/>
    <dgm:cxn modelId="{3E2837D2-2E6D-4D14-BAB4-5E3104500045}" srcId="{0579C3AC-8BD0-4678-97DC-EA3322D69CDA}" destId="{64E22047-B171-4512-9BD5-44DC03C98B55}" srcOrd="3" destOrd="0" parTransId="{499412A4-7071-4911-9422-A3835FCFDA74}" sibTransId="{7D2D02BA-C3BE-4E35-B871-0ADCF309937C}"/>
    <dgm:cxn modelId="{FD3A9B78-01E3-4572-B4F6-7438E67F8C4D}" type="presOf" srcId="{0579C3AC-8BD0-4678-97DC-EA3322D69CDA}" destId="{DFEFA4FD-5486-402D-BE61-D6176C860C17}" srcOrd="0" destOrd="0" presId="urn:microsoft.com/office/officeart/2005/8/layout/radial6"/>
    <dgm:cxn modelId="{89B73BED-BF2F-4E1D-BDF2-416C205AE9AA}" type="presOf" srcId="{93B16310-0C31-4B50-9E40-595CE3855E30}" destId="{51A792C3-1E36-42F5-B9B8-CFDEB6FAC16C}" srcOrd="0" destOrd="0" presId="urn:microsoft.com/office/officeart/2005/8/layout/radial6"/>
    <dgm:cxn modelId="{07ABF563-150C-4E5C-AFF4-A37927432ADD}" type="presOf" srcId="{797D1D35-8231-47C9-B98C-81CA328143E6}" destId="{D2DFB718-AA87-44DD-A952-74D837B8AAA7}" srcOrd="0" destOrd="0" presId="urn:microsoft.com/office/officeart/2005/8/layout/radial6"/>
    <dgm:cxn modelId="{E4A96320-BDB4-4096-B026-37B713501963}" srcId="{0579C3AC-8BD0-4678-97DC-EA3322D69CDA}" destId="{8C931B7C-F71A-42DE-A5A3-1E3A2D920963}" srcOrd="5" destOrd="0" parTransId="{EB96F611-BF33-4BC0-A50E-323C972A3C9F}" sibTransId="{4AC0A796-FD55-41B5-8C25-A5EDA8ACEAB7}"/>
    <dgm:cxn modelId="{0A954FB4-AA60-45F3-A403-4804840E8CD9}" srcId="{0579C3AC-8BD0-4678-97DC-EA3322D69CDA}" destId="{38B94A4C-72CF-4147-8BC2-B0355485F88C}" srcOrd="0" destOrd="0" parTransId="{5931E466-A64A-4B76-AB6E-8E7EFDA23A0A}" sibTransId="{7CCFCFAB-3E85-41BF-82B1-78A4C8AF433F}"/>
    <dgm:cxn modelId="{803880F2-D9A0-4AF8-AD9D-9B8BDFF65300}" type="presOf" srcId="{912DE66F-B047-4D84-9AAB-3ECCE9C256C6}" destId="{57C4FBFE-F027-40F4-8575-8D65E70591F8}" srcOrd="0" destOrd="0" presId="urn:microsoft.com/office/officeart/2005/8/layout/radial6"/>
    <dgm:cxn modelId="{3D2770B5-319D-40CE-B5A1-EB155FE6357E}" type="presOf" srcId="{19F1D5A0-F914-4D0D-9099-5D1184B3F81B}" destId="{E11A165B-68B5-4AFD-9CF1-36833BC09627}" srcOrd="0" destOrd="0" presId="urn:microsoft.com/office/officeart/2005/8/layout/radial6"/>
    <dgm:cxn modelId="{60E3DF39-BB49-42E9-84BE-B3CD552BD941}" type="presOf" srcId="{4AC0A796-FD55-41B5-8C25-A5EDA8ACEAB7}" destId="{CD0797C6-4763-4A3B-AF37-868035816342}" srcOrd="0" destOrd="0" presId="urn:microsoft.com/office/officeart/2005/8/layout/radial6"/>
    <dgm:cxn modelId="{B5D84DE8-8538-416E-BA75-61B51CD2877F}" type="presOf" srcId="{64E22047-B171-4512-9BD5-44DC03C98B55}" destId="{62AB108F-3273-49DB-B5EE-E15AF20B946E}" srcOrd="0" destOrd="0" presId="urn:microsoft.com/office/officeart/2005/8/layout/radial6"/>
    <dgm:cxn modelId="{B63212F9-7B1D-46A7-A777-7A4A2DFAC5B6}" type="presParOf" srcId="{57C4FBFE-F027-40F4-8575-8D65E70591F8}" destId="{DFEFA4FD-5486-402D-BE61-D6176C860C17}" srcOrd="0" destOrd="0" presId="urn:microsoft.com/office/officeart/2005/8/layout/radial6"/>
    <dgm:cxn modelId="{67F9FE37-2223-42B9-86B8-4A2CE74CC765}" type="presParOf" srcId="{57C4FBFE-F027-40F4-8575-8D65E70591F8}" destId="{F9B7B33E-0D93-462E-BEBD-75DC7C4A2B96}" srcOrd="1" destOrd="0" presId="urn:microsoft.com/office/officeart/2005/8/layout/radial6"/>
    <dgm:cxn modelId="{2DD123C5-1AD0-4DC2-85D4-62846743FAC3}" type="presParOf" srcId="{57C4FBFE-F027-40F4-8575-8D65E70591F8}" destId="{EE40F5EB-6535-4A80-BA9D-E2937D2A2A7C}" srcOrd="2" destOrd="0" presId="urn:microsoft.com/office/officeart/2005/8/layout/radial6"/>
    <dgm:cxn modelId="{11FB9A7B-6160-4EC8-A60E-828AD8FF7BBA}" type="presParOf" srcId="{57C4FBFE-F027-40F4-8575-8D65E70591F8}" destId="{4257FD86-AF53-4713-8D5B-8AA0F2DB214D}" srcOrd="3" destOrd="0" presId="urn:microsoft.com/office/officeart/2005/8/layout/radial6"/>
    <dgm:cxn modelId="{136D1492-F61C-407D-B091-FC055AFE0BA7}" type="presParOf" srcId="{57C4FBFE-F027-40F4-8575-8D65E70591F8}" destId="{A450DDAB-937F-43FF-B395-FF8F03D8DA42}" srcOrd="4" destOrd="0" presId="urn:microsoft.com/office/officeart/2005/8/layout/radial6"/>
    <dgm:cxn modelId="{3806BB27-D443-4649-BBA6-73317C8BC7C3}" type="presParOf" srcId="{57C4FBFE-F027-40F4-8575-8D65E70591F8}" destId="{B1AAAA27-94FB-4B75-ACA7-B70367BA9D24}" srcOrd="5" destOrd="0" presId="urn:microsoft.com/office/officeart/2005/8/layout/radial6"/>
    <dgm:cxn modelId="{D42B1019-CA98-4816-BD4F-7B25E626847A}" type="presParOf" srcId="{57C4FBFE-F027-40F4-8575-8D65E70591F8}" destId="{29C3111C-5734-4F2F-9D59-8EEFD836FF7A}" srcOrd="6" destOrd="0" presId="urn:microsoft.com/office/officeart/2005/8/layout/radial6"/>
    <dgm:cxn modelId="{A183A999-E910-4187-8277-24DAF4B640B0}" type="presParOf" srcId="{57C4FBFE-F027-40F4-8575-8D65E70591F8}" destId="{2A9C968A-73F0-48CC-9CBF-27F95D00F30B}" srcOrd="7" destOrd="0" presId="urn:microsoft.com/office/officeart/2005/8/layout/radial6"/>
    <dgm:cxn modelId="{B4BC0D7E-42AA-43D9-AF81-2EB72BF6E582}" type="presParOf" srcId="{57C4FBFE-F027-40F4-8575-8D65E70591F8}" destId="{20251BA9-A7DC-4007-AB03-496F82D7343B}" srcOrd="8" destOrd="0" presId="urn:microsoft.com/office/officeart/2005/8/layout/radial6"/>
    <dgm:cxn modelId="{F93A112E-E878-4C10-BE48-7D7568D3788F}" type="presParOf" srcId="{57C4FBFE-F027-40F4-8575-8D65E70591F8}" destId="{E11A165B-68B5-4AFD-9CF1-36833BC09627}" srcOrd="9" destOrd="0" presId="urn:microsoft.com/office/officeart/2005/8/layout/radial6"/>
    <dgm:cxn modelId="{4D9C66B7-B00C-49FF-A661-682C1B4F45DC}" type="presParOf" srcId="{57C4FBFE-F027-40F4-8575-8D65E70591F8}" destId="{62AB108F-3273-49DB-B5EE-E15AF20B946E}" srcOrd="10" destOrd="0" presId="urn:microsoft.com/office/officeart/2005/8/layout/radial6"/>
    <dgm:cxn modelId="{2402070E-6100-449B-843C-E624D8E13C31}" type="presParOf" srcId="{57C4FBFE-F027-40F4-8575-8D65E70591F8}" destId="{132D7A4C-C186-4DDD-8830-93E7C38C994D}" srcOrd="11" destOrd="0" presId="urn:microsoft.com/office/officeart/2005/8/layout/radial6"/>
    <dgm:cxn modelId="{CC553FFC-D1DB-4E79-A3C5-8C36E2A584FA}" type="presParOf" srcId="{57C4FBFE-F027-40F4-8575-8D65E70591F8}" destId="{563C6200-9D24-4492-9570-54651D5FDA4A}" srcOrd="12" destOrd="0" presId="urn:microsoft.com/office/officeart/2005/8/layout/radial6"/>
    <dgm:cxn modelId="{94EBC11F-0AB0-4371-9ED3-DF0C5AF97758}" type="presParOf" srcId="{57C4FBFE-F027-40F4-8575-8D65E70591F8}" destId="{D2DFB718-AA87-44DD-A952-74D837B8AAA7}" srcOrd="13" destOrd="0" presId="urn:microsoft.com/office/officeart/2005/8/layout/radial6"/>
    <dgm:cxn modelId="{D4874084-EFA1-4E02-B427-01A6E6520AF1}" type="presParOf" srcId="{57C4FBFE-F027-40F4-8575-8D65E70591F8}" destId="{5F906A2F-6D93-4182-A704-9AAB5CE781AE}" srcOrd="14" destOrd="0" presId="urn:microsoft.com/office/officeart/2005/8/layout/radial6"/>
    <dgm:cxn modelId="{1183D88F-FA18-4985-8867-BE818ACFD5A7}" type="presParOf" srcId="{57C4FBFE-F027-40F4-8575-8D65E70591F8}" destId="{51A792C3-1E36-42F5-B9B8-CFDEB6FAC16C}" srcOrd="15" destOrd="0" presId="urn:microsoft.com/office/officeart/2005/8/layout/radial6"/>
    <dgm:cxn modelId="{1E522433-DCE4-458E-B806-14D3C28CFFD5}" type="presParOf" srcId="{57C4FBFE-F027-40F4-8575-8D65E70591F8}" destId="{113310DF-34EC-4D1B-94D1-9B96A5346844}" srcOrd="16" destOrd="0" presId="urn:microsoft.com/office/officeart/2005/8/layout/radial6"/>
    <dgm:cxn modelId="{23C90866-CDC8-4A18-8D16-A3DD01F176EC}" type="presParOf" srcId="{57C4FBFE-F027-40F4-8575-8D65E70591F8}" destId="{958423B9-7E82-49D6-946D-14500015F42E}" srcOrd="17" destOrd="0" presId="urn:microsoft.com/office/officeart/2005/8/layout/radial6"/>
    <dgm:cxn modelId="{D39E94A5-A37E-423C-B8BE-5B977DD45FBF}" type="presParOf" srcId="{57C4FBFE-F027-40F4-8575-8D65E70591F8}" destId="{CD0797C6-4763-4A3B-AF37-868035816342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2F9694-5E2C-4B11-93F0-B776D04F0D37}" type="doc">
      <dgm:prSet loTypeId="urn:microsoft.com/office/officeart/2005/8/layout/lProcess2" loCatId="list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DC083AC7-044E-4AB1-BF05-7C37280F3D35}">
      <dgm:prSet phldrT="[Text]"/>
      <dgm:spPr/>
      <dgm:t>
        <a:bodyPr/>
        <a:lstStyle/>
        <a:p>
          <a:r>
            <a:rPr lang="en-US" dirty="0" smtClean="0"/>
            <a:t>Goal Identification</a:t>
          </a:r>
        </a:p>
        <a:p>
          <a:r>
            <a:rPr lang="en-US" dirty="0" smtClean="0"/>
            <a:t>(in relation to our personalities)</a:t>
          </a:r>
          <a:endParaRPr lang="en-US" dirty="0"/>
        </a:p>
      </dgm:t>
    </dgm:pt>
    <dgm:pt modelId="{DAF593FA-9FC4-4A5D-8F03-6B9F9722BF54}" type="parTrans" cxnId="{171B3120-8CFE-4066-B240-195C9D73A7CF}">
      <dgm:prSet/>
      <dgm:spPr/>
      <dgm:t>
        <a:bodyPr/>
        <a:lstStyle/>
        <a:p>
          <a:endParaRPr lang="en-US"/>
        </a:p>
      </dgm:t>
    </dgm:pt>
    <dgm:pt modelId="{C6962607-69B4-4ABD-A6CD-F24C373CB30D}" type="sibTrans" cxnId="{171B3120-8CFE-4066-B240-195C9D73A7CF}">
      <dgm:prSet/>
      <dgm:spPr/>
      <dgm:t>
        <a:bodyPr/>
        <a:lstStyle/>
        <a:p>
          <a:endParaRPr lang="en-US"/>
        </a:p>
      </dgm:t>
    </dgm:pt>
    <dgm:pt modelId="{99B4A621-4A5C-44A4-B37D-7832978BA967}">
      <dgm:prSet phldrT="[Text]"/>
      <dgm:spPr/>
      <dgm:t>
        <a:bodyPr/>
        <a:lstStyle/>
        <a:p>
          <a:r>
            <a:rPr lang="en-US" dirty="0" smtClean="0"/>
            <a:t>Reviewing Steps</a:t>
          </a:r>
        </a:p>
        <a:p>
          <a:r>
            <a:rPr lang="en-US" dirty="0" smtClean="0"/>
            <a:t>(in relation to our development)</a:t>
          </a:r>
          <a:endParaRPr lang="en-US" dirty="0"/>
        </a:p>
      </dgm:t>
    </dgm:pt>
    <dgm:pt modelId="{703EE598-F424-4CDC-A527-5F870C20E5AB}" type="parTrans" cxnId="{6F51C74A-8372-4503-BFA8-04BDE492CDB2}">
      <dgm:prSet/>
      <dgm:spPr/>
      <dgm:t>
        <a:bodyPr/>
        <a:lstStyle/>
        <a:p>
          <a:endParaRPr lang="en-US"/>
        </a:p>
      </dgm:t>
    </dgm:pt>
    <dgm:pt modelId="{60547B4C-01D9-42B3-ADC4-9FD878207071}" type="sibTrans" cxnId="{6F51C74A-8372-4503-BFA8-04BDE492CDB2}">
      <dgm:prSet/>
      <dgm:spPr/>
      <dgm:t>
        <a:bodyPr/>
        <a:lstStyle/>
        <a:p>
          <a:endParaRPr lang="en-US"/>
        </a:p>
      </dgm:t>
    </dgm:pt>
    <dgm:pt modelId="{242B35FA-97A3-4659-BA53-B11542CEE6D5}">
      <dgm:prSet phldrT="[Text]"/>
      <dgm:spPr/>
      <dgm:t>
        <a:bodyPr/>
        <a:lstStyle/>
        <a:p>
          <a:r>
            <a:rPr lang="en-US" dirty="0" smtClean="0"/>
            <a:t>Ego</a:t>
          </a:r>
          <a:endParaRPr lang="en-US" dirty="0"/>
        </a:p>
      </dgm:t>
    </dgm:pt>
    <dgm:pt modelId="{5B1CF8D7-3749-4D63-ADAA-4140D57D4ECF}" type="parTrans" cxnId="{CB483DE2-32D5-413A-9776-73C7573CC5C5}">
      <dgm:prSet/>
      <dgm:spPr/>
      <dgm:t>
        <a:bodyPr/>
        <a:lstStyle/>
        <a:p>
          <a:endParaRPr lang="en-US"/>
        </a:p>
      </dgm:t>
    </dgm:pt>
    <dgm:pt modelId="{D34D9395-35E3-40ED-A658-40D4BDD22AC8}" type="sibTrans" cxnId="{CB483DE2-32D5-413A-9776-73C7573CC5C5}">
      <dgm:prSet/>
      <dgm:spPr/>
      <dgm:t>
        <a:bodyPr/>
        <a:lstStyle/>
        <a:p>
          <a:endParaRPr lang="en-US"/>
        </a:p>
      </dgm:t>
    </dgm:pt>
    <dgm:pt modelId="{8386D978-8184-44CA-9C74-EAEF8F853F45}">
      <dgm:prSet phldrT="[Text]"/>
      <dgm:spPr/>
      <dgm:t>
        <a:bodyPr/>
        <a:lstStyle/>
        <a:p>
          <a:r>
            <a:rPr lang="en-US" dirty="0" smtClean="0"/>
            <a:t>Pride</a:t>
          </a:r>
          <a:endParaRPr lang="en-US" dirty="0"/>
        </a:p>
      </dgm:t>
    </dgm:pt>
    <dgm:pt modelId="{A9B32212-903A-49C1-878D-D22D3A68F14F}" type="parTrans" cxnId="{3A80AAD4-07EB-4B65-85AE-23220ABC5CBE}">
      <dgm:prSet/>
      <dgm:spPr/>
      <dgm:t>
        <a:bodyPr/>
        <a:lstStyle/>
        <a:p>
          <a:endParaRPr lang="en-US"/>
        </a:p>
      </dgm:t>
    </dgm:pt>
    <dgm:pt modelId="{20A176B6-E105-4568-89FD-550D215C1842}" type="sibTrans" cxnId="{3A80AAD4-07EB-4B65-85AE-23220ABC5CBE}">
      <dgm:prSet/>
      <dgm:spPr/>
      <dgm:t>
        <a:bodyPr/>
        <a:lstStyle/>
        <a:p>
          <a:endParaRPr lang="en-US"/>
        </a:p>
      </dgm:t>
    </dgm:pt>
    <dgm:pt modelId="{D6A9008D-C653-42CC-A07D-4F4B12C050DE}">
      <dgm:prSet phldrT="[Text]"/>
      <dgm:spPr/>
      <dgm:t>
        <a:bodyPr/>
        <a:lstStyle/>
        <a:p>
          <a:r>
            <a:rPr lang="en-US" dirty="0" smtClean="0"/>
            <a:t>Nurturing</a:t>
          </a:r>
          <a:endParaRPr lang="en-US" dirty="0"/>
        </a:p>
      </dgm:t>
    </dgm:pt>
    <dgm:pt modelId="{6B7A9451-BE5C-42E0-8869-D6281765996A}" type="parTrans" cxnId="{A90A24B9-EF3C-436F-A8F9-AA2825528F9F}">
      <dgm:prSet/>
      <dgm:spPr/>
      <dgm:t>
        <a:bodyPr/>
        <a:lstStyle/>
        <a:p>
          <a:endParaRPr lang="en-US"/>
        </a:p>
      </dgm:t>
    </dgm:pt>
    <dgm:pt modelId="{EC09DE5E-F2DF-45F5-81EC-E233849681D1}" type="sibTrans" cxnId="{A90A24B9-EF3C-436F-A8F9-AA2825528F9F}">
      <dgm:prSet/>
      <dgm:spPr/>
      <dgm:t>
        <a:bodyPr/>
        <a:lstStyle/>
        <a:p>
          <a:endParaRPr lang="en-US"/>
        </a:p>
      </dgm:t>
    </dgm:pt>
    <dgm:pt modelId="{1D28008C-E3E5-41CA-AF53-33CFD768B67A}">
      <dgm:prSet phldrT="[Text]"/>
      <dgm:spPr/>
      <dgm:t>
        <a:bodyPr/>
        <a:lstStyle/>
        <a:p>
          <a:r>
            <a:rPr lang="en-US" dirty="0" smtClean="0"/>
            <a:t>Dignity</a:t>
          </a:r>
          <a:endParaRPr lang="en-US" dirty="0"/>
        </a:p>
      </dgm:t>
    </dgm:pt>
    <dgm:pt modelId="{B03A3654-86D4-445F-AEBB-ED35FE1E8594}" type="parTrans" cxnId="{F70746B0-32E3-4479-AADE-96370BE52C38}">
      <dgm:prSet/>
      <dgm:spPr/>
      <dgm:t>
        <a:bodyPr/>
        <a:lstStyle/>
        <a:p>
          <a:endParaRPr lang="en-US"/>
        </a:p>
      </dgm:t>
    </dgm:pt>
    <dgm:pt modelId="{1B095F34-12B1-42B4-BD73-7A725C98251F}" type="sibTrans" cxnId="{F70746B0-32E3-4479-AADE-96370BE52C38}">
      <dgm:prSet/>
      <dgm:spPr/>
      <dgm:t>
        <a:bodyPr/>
        <a:lstStyle/>
        <a:p>
          <a:endParaRPr lang="en-US"/>
        </a:p>
      </dgm:t>
    </dgm:pt>
    <dgm:pt modelId="{FF8C9B65-06BC-44DD-8A3C-4F4FF637A2D6}">
      <dgm:prSet phldrT="[Text]"/>
      <dgm:spPr/>
      <dgm:t>
        <a:bodyPr/>
        <a:lstStyle/>
        <a:p>
          <a:r>
            <a:rPr lang="en-US" dirty="0" smtClean="0"/>
            <a:t>Maturity</a:t>
          </a:r>
          <a:endParaRPr lang="en-US" dirty="0"/>
        </a:p>
      </dgm:t>
    </dgm:pt>
    <dgm:pt modelId="{E1DF8AB1-2709-4927-9263-659E77962E0D}" type="parTrans" cxnId="{D787E51F-77B2-4C0E-A8BB-51C81AEC84E3}">
      <dgm:prSet/>
      <dgm:spPr/>
      <dgm:t>
        <a:bodyPr/>
        <a:lstStyle/>
        <a:p>
          <a:endParaRPr lang="en-US"/>
        </a:p>
      </dgm:t>
    </dgm:pt>
    <dgm:pt modelId="{ACDEDCBD-E618-4492-912B-70B674532EEE}" type="sibTrans" cxnId="{D787E51F-77B2-4C0E-A8BB-51C81AEC84E3}">
      <dgm:prSet/>
      <dgm:spPr/>
      <dgm:t>
        <a:bodyPr/>
        <a:lstStyle/>
        <a:p>
          <a:endParaRPr lang="en-US"/>
        </a:p>
      </dgm:t>
    </dgm:pt>
    <dgm:pt modelId="{F4DBA71D-43BD-430A-9347-7A1C577E1316}">
      <dgm:prSet phldrT="[Text]"/>
      <dgm:spPr/>
      <dgm:t>
        <a:bodyPr/>
        <a:lstStyle/>
        <a:p>
          <a:r>
            <a:rPr lang="en-US" dirty="0" smtClean="0"/>
            <a:t>Growth</a:t>
          </a:r>
          <a:endParaRPr lang="en-US" dirty="0"/>
        </a:p>
      </dgm:t>
    </dgm:pt>
    <dgm:pt modelId="{92881C79-9E6A-43D7-AD06-E01F8DEDA002}" type="parTrans" cxnId="{6D51ED26-0FEE-42C5-A2F4-8A17BC4D537B}">
      <dgm:prSet/>
      <dgm:spPr/>
      <dgm:t>
        <a:bodyPr/>
        <a:lstStyle/>
        <a:p>
          <a:endParaRPr lang="en-US"/>
        </a:p>
      </dgm:t>
    </dgm:pt>
    <dgm:pt modelId="{12DBFCE3-56B5-424E-8514-D110CD0DE1F1}" type="sibTrans" cxnId="{6D51ED26-0FEE-42C5-A2F4-8A17BC4D537B}">
      <dgm:prSet/>
      <dgm:spPr/>
      <dgm:t>
        <a:bodyPr/>
        <a:lstStyle/>
        <a:p>
          <a:endParaRPr lang="en-US"/>
        </a:p>
      </dgm:t>
    </dgm:pt>
    <dgm:pt modelId="{EC8C9106-84E3-426C-B26E-A7AC69682B06}">
      <dgm:prSet phldrT="[Text]"/>
      <dgm:spPr/>
      <dgm:t>
        <a:bodyPr/>
        <a:lstStyle/>
        <a:p>
          <a:r>
            <a:rPr lang="en-US" dirty="0" smtClean="0"/>
            <a:t>Sincerity (Care)</a:t>
          </a:r>
          <a:endParaRPr lang="en-US" dirty="0"/>
        </a:p>
      </dgm:t>
    </dgm:pt>
    <dgm:pt modelId="{7498CD4B-DF90-4D34-865F-CB1C2EF0D843}" type="parTrans" cxnId="{673938E3-D228-42BA-9E3C-ECC66E12AB9C}">
      <dgm:prSet/>
      <dgm:spPr/>
      <dgm:t>
        <a:bodyPr/>
        <a:lstStyle/>
        <a:p>
          <a:endParaRPr lang="en-US"/>
        </a:p>
      </dgm:t>
    </dgm:pt>
    <dgm:pt modelId="{28BE55EC-E3B2-407B-BBF0-F8FA6AD27D78}" type="sibTrans" cxnId="{673938E3-D228-42BA-9E3C-ECC66E12AB9C}">
      <dgm:prSet/>
      <dgm:spPr/>
      <dgm:t>
        <a:bodyPr/>
        <a:lstStyle/>
        <a:p>
          <a:endParaRPr lang="en-US"/>
        </a:p>
      </dgm:t>
    </dgm:pt>
    <dgm:pt modelId="{383158BB-8AA8-417F-9936-E96B4E9C73CE}">
      <dgm:prSet phldrT="[Text]"/>
      <dgm:spPr/>
      <dgm:t>
        <a:bodyPr/>
        <a:lstStyle/>
        <a:p>
          <a:r>
            <a:rPr lang="en-US" dirty="0" smtClean="0"/>
            <a:t>Responsibility</a:t>
          </a:r>
          <a:endParaRPr lang="en-US" dirty="0"/>
        </a:p>
      </dgm:t>
    </dgm:pt>
    <dgm:pt modelId="{425D019A-1651-47BB-A956-2B83B4C72240}" type="parTrans" cxnId="{BEF4AC5B-A8FF-4B3A-97C7-632389375886}">
      <dgm:prSet/>
      <dgm:spPr/>
      <dgm:t>
        <a:bodyPr/>
        <a:lstStyle/>
        <a:p>
          <a:endParaRPr lang="en-US"/>
        </a:p>
      </dgm:t>
    </dgm:pt>
    <dgm:pt modelId="{D0435CD8-BD69-45A4-A4EF-E26CA04766B0}" type="sibTrans" cxnId="{BEF4AC5B-A8FF-4B3A-97C7-632389375886}">
      <dgm:prSet/>
      <dgm:spPr/>
      <dgm:t>
        <a:bodyPr/>
        <a:lstStyle/>
        <a:p>
          <a:endParaRPr lang="en-US"/>
        </a:p>
      </dgm:t>
    </dgm:pt>
    <dgm:pt modelId="{6CF70680-4EE2-4F8D-BCF5-FC337D94C8D4}" type="pres">
      <dgm:prSet presAssocID="{4F2F9694-5E2C-4B11-93F0-B776D04F0D3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BDA0E3F-B4D8-4538-9916-87D5775E5F47}" type="pres">
      <dgm:prSet presAssocID="{DC083AC7-044E-4AB1-BF05-7C37280F3D35}" presName="compNode" presStyleCnt="0"/>
      <dgm:spPr/>
      <dgm:t>
        <a:bodyPr/>
        <a:lstStyle/>
        <a:p>
          <a:endParaRPr lang="en-US"/>
        </a:p>
      </dgm:t>
    </dgm:pt>
    <dgm:pt modelId="{C652CEE8-07AD-484F-A0B7-E5164EE68316}" type="pres">
      <dgm:prSet presAssocID="{DC083AC7-044E-4AB1-BF05-7C37280F3D35}" presName="aNode" presStyleLbl="bgShp" presStyleIdx="0" presStyleCnt="2"/>
      <dgm:spPr/>
      <dgm:t>
        <a:bodyPr/>
        <a:lstStyle/>
        <a:p>
          <a:endParaRPr lang="en-US"/>
        </a:p>
      </dgm:t>
    </dgm:pt>
    <dgm:pt modelId="{E7DE4C00-2F2F-47E4-827D-32C4A7BC415F}" type="pres">
      <dgm:prSet presAssocID="{DC083AC7-044E-4AB1-BF05-7C37280F3D35}" presName="textNode" presStyleLbl="bgShp" presStyleIdx="0" presStyleCnt="2"/>
      <dgm:spPr/>
      <dgm:t>
        <a:bodyPr/>
        <a:lstStyle/>
        <a:p>
          <a:endParaRPr lang="en-US"/>
        </a:p>
      </dgm:t>
    </dgm:pt>
    <dgm:pt modelId="{F06330AD-58F9-4C95-B03D-EAFF6924E2ED}" type="pres">
      <dgm:prSet presAssocID="{DC083AC7-044E-4AB1-BF05-7C37280F3D35}" presName="compChildNode" presStyleCnt="0"/>
      <dgm:spPr/>
      <dgm:t>
        <a:bodyPr/>
        <a:lstStyle/>
        <a:p>
          <a:endParaRPr lang="en-US"/>
        </a:p>
      </dgm:t>
    </dgm:pt>
    <dgm:pt modelId="{3DE7EB1A-D7C3-4436-BE2A-1B9C3AFBE939}" type="pres">
      <dgm:prSet presAssocID="{DC083AC7-044E-4AB1-BF05-7C37280F3D35}" presName="theInnerList" presStyleCnt="0"/>
      <dgm:spPr/>
      <dgm:t>
        <a:bodyPr/>
        <a:lstStyle/>
        <a:p>
          <a:endParaRPr lang="en-US"/>
        </a:p>
      </dgm:t>
    </dgm:pt>
    <dgm:pt modelId="{F393BC57-2CBD-4A15-9897-9E7D980D3170}" type="pres">
      <dgm:prSet presAssocID="{242B35FA-97A3-4659-BA53-B11542CEE6D5}" presName="child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A0BB15-F7FA-4035-BB67-A4D010D99CF2}" type="pres">
      <dgm:prSet presAssocID="{242B35FA-97A3-4659-BA53-B11542CEE6D5}" presName="aSpace2" presStyleCnt="0"/>
      <dgm:spPr/>
      <dgm:t>
        <a:bodyPr/>
        <a:lstStyle/>
        <a:p>
          <a:endParaRPr lang="en-US"/>
        </a:p>
      </dgm:t>
    </dgm:pt>
    <dgm:pt modelId="{603CFF1C-A467-4E2E-98C6-B6424353CA87}" type="pres">
      <dgm:prSet presAssocID="{8386D978-8184-44CA-9C74-EAEF8F853F45}" presName="child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03C4A9-2383-4246-B52D-E6F3E15F077B}" type="pres">
      <dgm:prSet presAssocID="{8386D978-8184-44CA-9C74-EAEF8F853F45}" presName="aSpace2" presStyleCnt="0"/>
      <dgm:spPr/>
      <dgm:t>
        <a:bodyPr/>
        <a:lstStyle/>
        <a:p>
          <a:endParaRPr lang="en-US"/>
        </a:p>
      </dgm:t>
    </dgm:pt>
    <dgm:pt modelId="{11FDDEF0-88AE-4F8F-A882-0F35C63F535B}" type="pres">
      <dgm:prSet presAssocID="{D6A9008D-C653-42CC-A07D-4F4B12C050DE}" presName="child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DEBCC5-F279-4488-BF59-220FBF584637}" type="pres">
      <dgm:prSet presAssocID="{D6A9008D-C653-42CC-A07D-4F4B12C050DE}" presName="aSpace2" presStyleCnt="0"/>
      <dgm:spPr/>
      <dgm:t>
        <a:bodyPr/>
        <a:lstStyle/>
        <a:p>
          <a:endParaRPr lang="en-US"/>
        </a:p>
      </dgm:t>
    </dgm:pt>
    <dgm:pt modelId="{B2FC5DF8-8B00-407F-B560-D3B317DB7BA9}" type="pres">
      <dgm:prSet presAssocID="{1D28008C-E3E5-41CA-AF53-33CFD768B67A}" presName="child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330149-FFB9-4E51-8B0F-AB7DDAEC5B08}" type="pres">
      <dgm:prSet presAssocID="{DC083AC7-044E-4AB1-BF05-7C37280F3D35}" presName="aSpace" presStyleCnt="0"/>
      <dgm:spPr/>
      <dgm:t>
        <a:bodyPr/>
        <a:lstStyle/>
        <a:p>
          <a:endParaRPr lang="en-US"/>
        </a:p>
      </dgm:t>
    </dgm:pt>
    <dgm:pt modelId="{EAE79C97-6417-4325-A8EE-F117577DD1AB}" type="pres">
      <dgm:prSet presAssocID="{99B4A621-4A5C-44A4-B37D-7832978BA967}" presName="compNode" presStyleCnt="0"/>
      <dgm:spPr/>
      <dgm:t>
        <a:bodyPr/>
        <a:lstStyle/>
        <a:p>
          <a:endParaRPr lang="en-US"/>
        </a:p>
      </dgm:t>
    </dgm:pt>
    <dgm:pt modelId="{C909EA12-8C44-4700-9F70-CAC157E30C15}" type="pres">
      <dgm:prSet presAssocID="{99B4A621-4A5C-44A4-B37D-7832978BA967}" presName="aNode" presStyleLbl="bgShp" presStyleIdx="1" presStyleCnt="2"/>
      <dgm:spPr/>
      <dgm:t>
        <a:bodyPr/>
        <a:lstStyle/>
        <a:p>
          <a:endParaRPr lang="en-US"/>
        </a:p>
      </dgm:t>
    </dgm:pt>
    <dgm:pt modelId="{D6B112D1-BCA7-45A6-973E-430EF302E713}" type="pres">
      <dgm:prSet presAssocID="{99B4A621-4A5C-44A4-B37D-7832978BA967}" presName="textNode" presStyleLbl="bgShp" presStyleIdx="1" presStyleCnt="2"/>
      <dgm:spPr/>
      <dgm:t>
        <a:bodyPr/>
        <a:lstStyle/>
        <a:p>
          <a:endParaRPr lang="en-US"/>
        </a:p>
      </dgm:t>
    </dgm:pt>
    <dgm:pt modelId="{FF7A924F-5506-45B2-A258-D9679ADE5987}" type="pres">
      <dgm:prSet presAssocID="{99B4A621-4A5C-44A4-B37D-7832978BA967}" presName="compChildNode" presStyleCnt="0"/>
      <dgm:spPr/>
      <dgm:t>
        <a:bodyPr/>
        <a:lstStyle/>
        <a:p>
          <a:endParaRPr lang="en-US"/>
        </a:p>
      </dgm:t>
    </dgm:pt>
    <dgm:pt modelId="{C44BFAF6-02A0-4B93-AA83-38FCA4CA6203}" type="pres">
      <dgm:prSet presAssocID="{99B4A621-4A5C-44A4-B37D-7832978BA967}" presName="theInnerList" presStyleCnt="0"/>
      <dgm:spPr/>
      <dgm:t>
        <a:bodyPr/>
        <a:lstStyle/>
        <a:p>
          <a:endParaRPr lang="en-US"/>
        </a:p>
      </dgm:t>
    </dgm:pt>
    <dgm:pt modelId="{BED6BCE0-DA84-420A-A940-05E37E91D046}" type="pres">
      <dgm:prSet presAssocID="{FF8C9B65-06BC-44DD-8A3C-4F4FF637A2D6}" presName="child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F1A730-64FC-4704-8733-BE7A058745D1}" type="pres">
      <dgm:prSet presAssocID="{FF8C9B65-06BC-44DD-8A3C-4F4FF637A2D6}" presName="aSpace2" presStyleCnt="0"/>
      <dgm:spPr/>
      <dgm:t>
        <a:bodyPr/>
        <a:lstStyle/>
        <a:p>
          <a:endParaRPr lang="en-US"/>
        </a:p>
      </dgm:t>
    </dgm:pt>
    <dgm:pt modelId="{0DEB76F4-F489-44A4-93E2-EF7C982A22D8}" type="pres">
      <dgm:prSet presAssocID="{F4DBA71D-43BD-430A-9347-7A1C577E1316}" presName="child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4E0D2-CE40-4D10-8693-91E0FCF5CB82}" type="pres">
      <dgm:prSet presAssocID="{F4DBA71D-43BD-430A-9347-7A1C577E1316}" presName="aSpace2" presStyleCnt="0"/>
      <dgm:spPr/>
      <dgm:t>
        <a:bodyPr/>
        <a:lstStyle/>
        <a:p>
          <a:endParaRPr lang="en-US"/>
        </a:p>
      </dgm:t>
    </dgm:pt>
    <dgm:pt modelId="{4168816F-CD41-40C4-B38C-C6FF556B7D46}" type="pres">
      <dgm:prSet presAssocID="{EC8C9106-84E3-426C-B26E-A7AC69682B06}" presName="child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D7B2A-23E8-492E-85AD-988A0155804B}" type="pres">
      <dgm:prSet presAssocID="{EC8C9106-84E3-426C-B26E-A7AC69682B06}" presName="aSpace2" presStyleCnt="0"/>
      <dgm:spPr/>
      <dgm:t>
        <a:bodyPr/>
        <a:lstStyle/>
        <a:p>
          <a:endParaRPr lang="en-US"/>
        </a:p>
      </dgm:t>
    </dgm:pt>
    <dgm:pt modelId="{98EDEC44-7D1C-4603-90E3-261F28FA8C0B}" type="pres">
      <dgm:prSet presAssocID="{383158BB-8AA8-417F-9936-E96B4E9C73CE}" presName="child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483DE2-32D5-413A-9776-73C7573CC5C5}" srcId="{DC083AC7-044E-4AB1-BF05-7C37280F3D35}" destId="{242B35FA-97A3-4659-BA53-B11542CEE6D5}" srcOrd="0" destOrd="0" parTransId="{5B1CF8D7-3749-4D63-ADAA-4140D57D4ECF}" sibTransId="{D34D9395-35E3-40ED-A658-40D4BDD22AC8}"/>
    <dgm:cxn modelId="{49B4AEF3-48C6-466A-8969-43CEB0E80246}" type="presOf" srcId="{8386D978-8184-44CA-9C74-EAEF8F853F45}" destId="{603CFF1C-A467-4E2E-98C6-B6424353CA87}" srcOrd="0" destOrd="0" presId="urn:microsoft.com/office/officeart/2005/8/layout/lProcess2"/>
    <dgm:cxn modelId="{171B3120-8CFE-4066-B240-195C9D73A7CF}" srcId="{4F2F9694-5E2C-4B11-93F0-B776D04F0D37}" destId="{DC083AC7-044E-4AB1-BF05-7C37280F3D35}" srcOrd="0" destOrd="0" parTransId="{DAF593FA-9FC4-4A5D-8F03-6B9F9722BF54}" sibTransId="{C6962607-69B4-4ABD-A6CD-F24C373CB30D}"/>
    <dgm:cxn modelId="{FD4E0DE7-BF1C-477D-A2EF-5EB10A16FE84}" type="presOf" srcId="{99B4A621-4A5C-44A4-B37D-7832978BA967}" destId="{D6B112D1-BCA7-45A6-973E-430EF302E713}" srcOrd="1" destOrd="0" presId="urn:microsoft.com/office/officeart/2005/8/layout/lProcess2"/>
    <dgm:cxn modelId="{43B5A393-566D-4758-AD71-590D366AD1FE}" type="presOf" srcId="{242B35FA-97A3-4659-BA53-B11542CEE6D5}" destId="{F393BC57-2CBD-4A15-9897-9E7D980D3170}" srcOrd="0" destOrd="0" presId="urn:microsoft.com/office/officeart/2005/8/layout/lProcess2"/>
    <dgm:cxn modelId="{D76C080F-8879-49B9-83A3-986EF37E2049}" type="presOf" srcId="{EC8C9106-84E3-426C-B26E-A7AC69682B06}" destId="{4168816F-CD41-40C4-B38C-C6FF556B7D46}" srcOrd="0" destOrd="0" presId="urn:microsoft.com/office/officeart/2005/8/layout/lProcess2"/>
    <dgm:cxn modelId="{3016AA12-32B2-4992-BCBB-9B5D20B1DDF2}" type="presOf" srcId="{FF8C9B65-06BC-44DD-8A3C-4F4FF637A2D6}" destId="{BED6BCE0-DA84-420A-A940-05E37E91D046}" srcOrd="0" destOrd="0" presId="urn:microsoft.com/office/officeart/2005/8/layout/lProcess2"/>
    <dgm:cxn modelId="{AAB0E3FF-FB78-415B-A23D-9B2EB21BD24D}" type="presOf" srcId="{99B4A621-4A5C-44A4-B37D-7832978BA967}" destId="{C909EA12-8C44-4700-9F70-CAC157E30C15}" srcOrd="0" destOrd="0" presId="urn:microsoft.com/office/officeart/2005/8/layout/lProcess2"/>
    <dgm:cxn modelId="{D787E51F-77B2-4C0E-A8BB-51C81AEC84E3}" srcId="{99B4A621-4A5C-44A4-B37D-7832978BA967}" destId="{FF8C9B65-06BC-44DD-8A3C-4F4FF637A2D6}" srcOrd="0" destOrd="0" parTransId="{E1DF8AB1-2709-4927-9263-659E77962E0D}" sibTransId="{ACDEDCBD-E618-4492-912B-70B674532EEE}"/>
    <dgm:cxn modelId="{6D51ED26-0FEE-42C5-A2F4-8A17BC4D537B}" srcId="{99B4A621-4A5C-44A4-B37D-7832978BA967}" destId="{F4DBA71D-43BD-430A-9347-7A1C577E1316}" srcOrd="1" destOrd="0" parTransId="{92881C79-9E6A-43D7-AD06-E01F8DEDA002}" sibTransId="{12DBFCE3-56B5-424E-8514-D110CD0DE1F1}"/>
    <dgm:cxn modelId="{3522DA38-AF81-4AA6-9248-A556025BB4A2}" type="presOf" srcId="{383158BB-8AA8-417F-9936-E96B4E9C73CE}" destId="{98EDEC44-7D1C-4603-90E3-261F28FA8C0B}" srcOrd="0" destOrd="0" presId="urn:microsoft.com/office/officeart/2005/8/layout/lProcess2"/>
    <dgm:cxn modelId="{E2F65E73-1EB1-4443-A4A4-FA20CB31B87F}" type="presOf" srcId="{DC083AC7-044E-4AB1-BF05-7C37280F3D35}" destId="{E7DE4C00-2F2F-47E4-827D-32C4A7BC415F}" srcOrd="1" destOrd="0" presId="urn:microsoft.com/office/officeart/2005/8/layout/lProcess2"/>
    <dgm:cxn modelId="{9E4C2924-FC16-46AE-96C6-3CE251CB7F2D}" type="presOf" srcId="{D6A9008D-C653-42CC-A07D-4F4B12C050DE}" destId="{11FDDEF0-88AE-4F8F-A882-0F35C63F535B}" srcOrd="0" destOrd="0" presId="urn:microsoft.com/office/officeart/2005/8/layout/lProcess2"/>
    <dgm:cxn modelId="{6F51C74A-8372-4503-BFA8-04BDE492CDB2}" srcId="{4F2F9694-5E2C-4B11-93F0-B776D04F0D37}" destId="{99B4A621-4A5C-44A4-B37D-7832978BA967}" srcOrd="1" destOrd="0" parTransId="{703EE598-F424-4CDC-A527-5F870C20E5AB}" sibTransId="{60547B4C-01D9-42B3-ADC4-9FD878207071}"/>
    <dgm:cxn modelId="{673938E3-D228-42BA-9E3C-ECC66E12AB9C}" srcId="{99B4A621-4A5C-44A4-B37D-7832978BA967}" destId="{EC8C9106-84E3-426C-B26E-A7AC69682B06}" srcOrd="2" destOrd="0" parTransId="{7498CD4B-DF90-4D34-865F-CB1C2EF0D843}" sibTransId="{28BE55EC-E3B2-407B-BBF0-F8FA6AD27D78}"/>
    <dgm:cxn modelId="{E40FA4AE-7428-4215-9BE1-0E8FB59FF0DC}" type="presOf" srcId="{DC083AC7-044E-4AB1-BF05-7C37280F3D35}" destId="{C652CEE8-07AD-484F-A0B7-E5164EE68316}" srcOrd="0" destOrd="0" presId="urn:microsoft.com/office/officeart/2005/8/layout/lProcess2"/>
    <dgm:cxn modelId="{3A80AAD4-07EB-4B65-85AE-23220ABC5CBE}" srcId="{DC083AC7-044E-4AB1-BF05-7C37280F3D35}" destId="{8386D978-8184-44CA-9C74-EAEF8F853F45}" srcOrd="1" destOrd="0" parTransId="{A9B32212-903A-49C1-878D-D22D3A68F14F}" sibTransId="{20A176B6-E105-4568-89FD-550D215C1842}"/>
    <dgm:cxn modelId="{0548E58D-4955-41B7-B0FC-BC7888E00840}" type="presOf" srcId="{1D28008C-E3E5-41CA-AF53-33CFD768B67A}" destId="{B2FC5DF8-8B00-407F-B560-D3B317DB7BA9}" srcOrd="0" destOrd="0" presId="urn:microsoft.com/office/officeart/2005/8/layout/lProcess2"/>
    <dgm:cxn modelId="{CFDAA266-45D0-4034-A74E-CEF4D6D7307C}" type="presOf" srcId="{F4DBA71D-43BD-430A-9347-7A1C577E1316}" destId="{0DEB76F4-F489-44A4-93E2-EF7C982A22D8}" srcOrd="0" destOrd="0" presId="urn:microsoft.com/office/officeart/2005/8/layout/lProcess2"/>
    <dgm:cxn modelId="{A90A24B9-EF3C-436F-A8F9-AA2825528F9F}" srcId="{DC083AC7-044E-4AB1-BF05-7C37280F3D35}" destId="{D6A9008D-C653-42CC-A07D-4F4B12C050DE}" srcOrd="2" destOrd="0" parTransId="{6B7A9451-BE5C-42E0-8869-D6281765996A}" sibTransId="{EC09DE5E-F2DF-45F5-81EC-E233849681D1}"/>
    <dgm:cxn modelId="{0631F0B7-B5C1-4FD6-8A6F-7B9FD6EE2F77}" type="presOf" srcId="{4F2F9694-5E2C-4B11-93F0-B776D04F0D37}" destId="{6CF70680-4EE2-4F8D-BCF5-FC337D94C8D4}" srcOrd="0" destOrd="0" presId="urn:microsoft.com/office/officeart/2005/8/layout/lProcess2"/>
    <dgm:cxn modelId="{F70746B0-32E3-4479-AADE-96370BE52C38}" srcId="{DC083AC7-044E-4AB1-BF05-7C37280F3D35}" destId="{1D28008C-E3E5-41CA-AF53-33CFD768B67A}" srcOrd="3" destOrd="0" parTransId="{B03A3654-86D4-445F-AEBB-ED35FE1E8594}" sibTransId="{1B095F34-12B1-42B4-BD73-7A725C98251F}"/>
    <dgm:cxn modelId="{BEF4AC5B-A8FF-4B3A-97C7-632389375886}" srcId="{99B4A621-4A5C-44A4-B37D-7832978BA967}" destId="{383158BB-8AA8-417F-9936-E96B4E9C73CE}" srcOrd="3" destOrd="0" parTransId="{425D019A-1651-47BB-A956-2B83B4C72240}" sibTransId="{D0435CD8-BD69-45A4-A4EF-E26CA04766B0}"/>
    <dgm:cxn modelId="{77CFBE5F-EF39-40CB-A250-FF8331695F83}" type="presParOf" srcId="{6CF70680-4EE2-4F8D-BCF5-FC337D94C8D4}" destId="{BBDA0E3F-B4D8-4538-9916-87D5775E5F47}" srcOrd="0" destOrd="0" presId="urn:microsoft.com/office/officeart/2005/8/layout/lProcess2"/>
    <dgm:cxn modelId="{54C91779-FD58-4B93-8B97-5C334B2753A6}" type="presParOf" srcId="{BBDA0E3F-B4D8-4538-9916-87D5775E5F47}" destId="{C652CEE8-07AD-484F-A0B7-E5164EE68316}" srcOrd="0" destOrd="0" presId="urn:microsoft.com/office/officeart/2005/8/layout/lProcess2"/>
    <dgm:cxn modelId="{B8CA22C3-A647-41B6-8CB2-D562F0486BED}" type="presParOf" srcId="{BBDA0E3F-B4D8-4538-9916-87D5775E5F47}" destId="{E7DE4C00-2F2F-47E4-827D-32C4A7BC415F}" srcOrd="1" destOrd="0" presId="urn:microsoft.com/office/officeart/2005/8/layout/lProcess2"/>
    <dgm:cxn modelId="{B5EEB785-8676-479B-B70E-936CAE27C5D5}" type="presParOf" srcId="{BBDA0E3F-B4D8-4538-9916-87D5775E5F47}" destId="{F06330AD-58F9-4C95-B03D-EAFF6924E2ED}" srcOrd="2" destOrd="0" presId="urn:microsoft.com/office/officeart/2005/8/layout/lProcess2"/>
    <dgm:cxn modelId="{2CB8C2CB-00E4-451A-BA67-5A55B92B36B2}" type="presParOf" srcId="{F06330AD-58F9-4C95-B03D-EAFF6924E2ED}" destId="{3DE7EB1A-D7C3-4436-BE2A-1B9C3AFBE939}" srcOrd="0" destOrd="0" presId="urn:microsoft.com/office/officeart/2005/8/layout/lProcess2"/>
    <dgm:cxn modelId="{53C92DF7-4965-4532-B24A-C0A8F07C8743}" type="presParOf" srcId="{3DE7EB1A-D7C3-4436-BE2A-1B9C3AFBE939}" destId="{F393BC57-2CBD-4A15-9897-9E7D980D3170}" srcOrd="0" destOrd="0" presId="urn:microsoft.com/office/officeart/2005/8/layout/lProcess2"/>
    <dgm:cxn modelId="{3F838B42-80D4-498D-92D3-653CC95B0466}" type="presParOf" srcId="{3DE7EB1A-D7C3-4436-BE2A-1B9C3AFBE939}" destId="{D2A0BB15-F7FA-4035-BB67-A4D010D99CF2}" srcOrd="1" destOrd="0" presId="urn:microsoft.com/office/officeart/2005/8/layout/lProcess2"/>
    <dgm:cxn modelId="{63373EC4-1E3D-408F-98A8-3F97E45E4D0F}" type="presParOf" srcId="{3DE7EB1A-D7C3-4436-BE2A-1B9C3AFBE939}" destId="{603CFF1C-A467-4E2E-98C6-B6424353CA87}" srcOrd="2" destOrd="0" presId="urn:microsoft.com/office/officeart/2005/8/layout/lProcess2"/>
    <dgm:cxn modelId="{9336EFC0-EFA3-49F1-ADCD-EDE305F43067}" type="presParOf" srcId="{3DE7EB1A-D7C3-4436-BE2A-1B9C3AFBE939}" destId="{C403C4A9-2383-4246-B52D-E6F3E15F077B}" srcOrd="3" destOrd="0" presId="urn:microsoft.com/office/officeart/2005/8/layout/lProcess2"/>
    <dgm:cxn modelId="{36A14862-8EEF-4957-9BD3-1783940D0458}" type="presParOf" srcId="{3DE7EB1A-D7C3-4436-BE2A-1B9C3AFBE939}" destId="{11FDDEF0-88AE-4F8F-A882-0F35C63F535B}" srcOrd="4" destOrd="0" presId="urn:microsoft.com/office/officeart/2005/8/layout/lProcess2"/>
    <dgm:cxn modelId="{90EB7519-BE59-43A8-85D9-0330D2E4E667}" type="presParOf" srcId="{3DE7EB1A-D7C3-4436-BE2A-1B9C3AFBE939}" destId="{F5DEBCC5-F279-4488-BF59-220FBF584637}" srcOrd="5" destOrd="0" presId="urn:microsoft.com/office/officeart/2005/8/layout/lProcess2"/>
    <dgm:cxn modelId="{E660A706-33CB-440C-ABEF-CC736EEFFB97}" type="presParOf" srcId="{3DE7EB1A-D7C3-4436-BE2A-1B9C3AFBE939}" destId="{B2FC5DF8-8B00-407F-B560-D3B317DB7BA9}" srcOrd="6" destOrd="0" presId="urn:microsoft.com/office/officeart/2005/8/layout/lProcess2"/>
    <dgm:cxn modelId="{F7755CEE-B234-4ABC-9620-93B167F15EA7}" type="presParOf" srcId="{6CF70680-4EE2-4F8D-BCF5-FC337D94C8D4}" destId="{14330149-FFB9-4E51-8B0F-AB7DDAEC5B08}" srcOrd="1" destOrd="0" presId="urn:microsoft.com/office/officeart/2005/8/layout/lProcess2"/>
    <dgm:cxn modelId="{27066256-564C-4088-BF64-19624C99DFE7}" type="presParOf" srcId="{6CF70680-4EE2-4F8D-BCF5-FC337D94C8D4}" destId="{EAE79C97-6417-4325-A8EE-F117577DD1AB}" srcOrd="2" destOrd="0" presId="urn:microsoft.com/office/officeart/2005/8/layout/lProcess2"/>
    <dgm:cxn modelId="{4DF3F818-4EAE-447B-9BB5-6C8EB32E51B2}" type="presParOf" srcId="{EAE79C97-6417-4325-A8EE-F117577DD1AB}" destId="{C909EA12-8C44-4700-9F70-CAC157E30C15}" srcOrd="0" destOrd="0" presId="urn:microsoft.com/office/officeart/2005/8/layout/lProcess2"/>
    <dgm:cxn modelId="{321FB7C5-7B0F-4FD9-8208-CEA4DF07FE35}" type="presParOf" srcId="{EAE79C97-6417-4325-A8EE-F117577DD1AB}" destId="{D6B112D1-BCA7-45A6-973E-430EF302E713}" srcOrd="1" destOrd="0" presId="urn:microsoft.com/office/officeart/2005/8/layout/lProcess2"/>
    <dgm:cxn modelId="{CD6D5BB3-8473-4A71-B385-6DA54EA06956}" type="presParOf" srcId="{EAE79C97-6417-4325-A8EE-F117577DD1AB}" destId="{FF7A924F-5506-45B2-A258-D9679ADE5987}" srcOrd="2" destOrd="0" presId="urn:microsoft.com/office/officeart/2005/8/layout/lProcess2"/>
    <dgm:cxn modelId="{D8E3A196-3AFF-4AC1-BE5F-AD40E76338A6}" type="presParOf" srcId="{FF7A924F-5506-45B2-A258-D9679ADE5987}" destId="{C44BFAF6-02A0-4B93-AA83-38FCA4CA6203}" srcOrd="0" destOrd="0" presId="urn:microsoft.com/office/officeart/2005/8/layout/lProcess2"/>
    <dgm:cxn modelId="{DFBD7BA5-0200-4A70-A59D-8A3396F445B2}" type="presParOf" srcId="{C44BFAF6-02A0-4B93-AA83-38FCA4CA6203}" destId="{BED6BCE0-DA84-420A-A940-05E37E91D046}" srcOrd="0" destOrd="0" presId="urn:microsoft.com/office/officeart/2005/8/layout/lProcess2"/>
    <dgm:cxn modelId="{339026FC-0A0F-4E37-BF90-135B03717C69}" type="presParOf" srcId="{C44BFAF6-02A0-4B93-AA83-38FCA4CA6203}" destId="{FAF1A730-64FC-4704-8733-BE7A058745D1}" srcOrd="1" destOrd="0" presId="urn:microsoft.com/office/officeart/2005/8/layout/lProcess2"/>
    <dgm:cxn modelId="{006AF262-DCD1-4BE5-85D3-711554310C7E}" type="presParOf" srcId="{C44BFAF6-02A0-4B93-AA83-38FCA4CA6203}" destId="{0DEB76F4-F489-44A4-93E2-EF7C982A22D8}" srcOrd="2" destOrd="0" presId="urn:microsoft.com/office/officeart/2005/8/layout/lProcess2"/>
    <dgm:cxn modelId="{6B0C0BA4-85EA-4859-876E-8880C0D13194}" type="presParOf" srcId="{C44BFAF6-02A0-4B93-AA83-38FCA4CA6203}" destId="{9B84E0D2-CE40-4D10-8693-91E0FCF5CB82}" srcOrd="3" destOrd="0" presId="urn:microsoft.com/office/officeart/2005/8/layout/lProcess2"/>
    <dgm:cxn modelId="{B47D0BD5-1DF1-4448-B726-79A87A964565}" type="presParOf" srcId="{C44BFAF6-02A0-4B93-AA83-38FCA4CA6203}" destId="{4168816F-CD41-40C4-B38C-C6FF556B7D46}" srcOrd="4" destOrd="0" presId="urn:microsoft.com/office/officeart/2005/8/layout/lProcess2"/>
    <dgm:cxn modelId="{1688BE86-CEE2-4CFD-9770-2DC601612AC0}" type="presParOf" srcId="{C44BFAF6-02A0-4B93-AA83-38FCA4CA6203}" destId="{247D7B2A-23E8-492E-85AD-988A0155804B}" srcOrd="5" destOrd="0" presId="urn:microsoft.com/office/officeart/2005/8/layout/lProcess2"/>
    <dgm:cxn modelId="{32E75D14-FB21-4855-99D0-D43AFABA555F}" type="presParOf" srcId="{C44BFAF6-02A0-4B93-AA83-38FCA4CA6203}" destId="{98EDEC44-7D1C-4603-90E3-261F28FA8C0B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7BAEAF-FEC4-4459-A4DD-4916E4508D5B}" type="doc">
      <dgm:prSet loTypeId="urn:microsoft.com/office/officeart/2005/8/layout/arrow2" loCatId="process" qsTypeId="urn:microsoft.com/office/officeart/2005/8/quickstyle/3d1" qsCatId="3D" csTypeId="urn:microsoft.com/office/officeart/2005/8/colors/accent1_2" csCatId="accent1" phldr="1"/>
      <dgm:spPr/>
    </dgm:pt>
    <dgm:pt modelId="{96C924A0-589A-4378-A77E-05AEB09E97DF}">
      <dgm:prSet phldrT="[Text]"/>
      <dgm:spPr/>
      <dgm:t>
        <a:bodyPr/>
        <a:lstStyle/>
        <a:p>
          <a:r>
            <a:rPr lang="en-US" b="1" dirty="0" smtClean="0"/>
            <a:t>Infant</a:t>
          </a:r>
          <a:endParaRPr lang="en-US" dirty="0"/>
        </a:p>
      </dgm:t>
    </dgm:pt>
    <dgm:pt modelId="{B585C12F-1483-483F-AAFB-2A3C21614AEA}" type="parTrans" cxnId="{CED9B988-6B59-45AA-BDCF-91417E74F8AB}">
      <dgm:prSet/>
      <dgm:spPr/>
      <dgm:t>
        <a:bodyPr/>
        <a:lstStyle/>
        <a:p>
          <a:endParaRPr lang="en-US"/>
        </a:p>
      </dgm:t>
    </dgm:pt>
    <dgm:pt modelId="{C6B9C7A8-F14C-4A84-AD0D-89FF96A6E85B}" type="sibTrans" cxnId="{CED9B988-6B59-45AA-BDCF-91417E74F8AB}">
      <dgm:prSet/>
      <dgm:spPr/>
      <dgm:t>
        <a:bodyPr/>
        <a:lstStyle/>
        <a:p>
          <a:endParaRPr lang="en-US"/>
        </a:p>
      </dgm:t>
    </dgm:pt>
    <dgm:pt modelId="{676C674E-A3FF-42DE-BD3E-2EED6EEDD157}">
      <dgm:prSet phldrT="[Text]"/>
      <dgm:spPr/>
      <dgm:t>
        <a:bodyPr/>
        <a:lstStyle/>
        <a:p>
          <a:r>
            <a:rPr lang="en-US" b="1" dirty="0" smtClean="0"/>
            <a:t>Toddler</a:t>
          </a:r>
          <a:endParaRPr lang="en-US" dirty="0"/>
        </a:p>
      </dgm:t>
    </dgm:pt>
    <dgm:pt modelId="{42E2A811-6C64-4542-B682-98FF6B7E0A24}" type="parTrans" cxnId="{4D0AE323-59EA-4EFA-9E40-BB4A3502DA8E}">
      <dgm:prSet/>
      <dgm:spPr/>
      <dgm:t>
        <a:bodyPr/>
        <a:lstStyle/>
        <a:p>
          <a:endParaRPr lang="en-US"/>
        </a:p>
      </dgm:t>
    </dgm:pt>
    <dgm:pt modelId="{25A9514C-F9E7-4A55-9516-CD6182E4FD8E}" type="sibTrans" cxnId="{4D0AE323-59EA-4EFA-9E40-BB4A3502DA8E}">
      <dgm:prSet/>
      <dgm:spPr/>
      <dgm:t>
        <a:bodyPr/>
        <a:lstStyle/>
        <a:p>
          <a:endParaRPr lang="en-US"/>
        </a:p>
      </dgm:t>
    </dgm:pt>
    <dgm:pt modelId="{BB147A32-0CD2-43FD-8B26-4E0C8BA65D4F}">
      <dgm:prSet phldrT="[Text]"/>
      <dgm:spPr/>
      <dgm:t>
        <a:bodyPr/>
        <a:lstStyle/>
        <a:p>
          <a:r>
            <a:rPr lang="en-US" b="1" dirty="0" smtClean="0"/>
            <a:t>Grade Schooler</a:t>
          </a:r>
          <a:endParaRPr lang="en-US" dirty="0"/>
        </a:p>
      </dgm:t>
    </dgm:pt>
    <dgm:pt modelId="{DE913F9D-3A6E-4EE9-88AC-98CB8B308F5F}" type="parTrans" cxnId="{ADA9775A-0FF1-4AC3-917E-BA5616405B13}">
      <dgm:prSet/>
      <dgm:spPr/>
      <dgm:t>
        <a:bodyPr/>
        <a:lstStyle/>
        <a:p>
          <a:endParaRPr lang="en-US"/>
        </a:p>
      </dgm:t>
    </dgm:pt>
    <dgm:pt modelId="{C04B5488-EE15-454A-9173-E34E727E01BB}" type="sibTrans" cxnId="{ADA9775A-0FF1-4AC3-917E-BA5616405B13}">
      <dgm:prSet/>
      <dgm:spPr/>
      <dgm:t>
        <a:bodyPr/>
        <a:lstStyle/>
        <a:p>
          <a:endParaRPr lang="en-US"/>
        </a:p>
      </dgm:t>
    </dgm:pt>
    <dgm:pt modelId="{FD5C663E-A4C4-4A8D-802B-4BD10AD28DEA}">
      <dgm:prSet phldrT="[Text]"/>
      <dgm:spPr/>
      <dgm:t>
        <a:bodyPr/>
        <a:lstStyle/>
        <a:p>
          <a:r>
            <a:rPr lang="en-US" b="1" dirty="0" smtClean="0"/>
            <a:t>Teenager</a:t>
          </a:r>
          <a:endParaRPr lang="en-US" dirty="0"/>
        </a:p>
      </dgm:t>
    </dgm:pt>
    <dgm:pt modelId="{D934800E-553F-4268-BBCB-1592F693F44E}" type="parTrans" cxnId="{F8E4B1EB-05D1-4236-A3FB-D8C098517F0E}">
      <dgm:prSet/>
      <dgm:spPr/>
      <dgm:t>
        <a:bodyPr/>
        <a:lstStyle/>
        <a:p>
          <a:endParaRPr lang="en-US"/>
        </a:p>
      </dgm:t>
    </dgm:pt>
    <dgm:pt modelId="{300B9992-6119-4D55-B2A5-EAF223D4DEE2}" type="sibTrans" cxnId="{F8E4B1EB-05D1-4236-A3FB-D8C098517F0E}">
      <dgm:prSet/>
      <dgm:spPr/>
      <dgm:t>
        <a:bodyPr/>
        <a:lstStyle/>
        <a:p>
          <a:endParaRPr lang="en-US"/>
        </a:p>
      </dgm:t>
    </dgm:pt>
    <dgm:pt modelId="{A6BD9488-248E-450A-B7F4-21137A88CB1A}">
      <dgm:prSet phldrT="[Text]"/>
      <dgm:spPr/>
      <dgm:t>
        <a:bodyPr/>
        <a:lstStyle/>
        <a:p>
          <a:r>
            <a:rPr lang="en-US" b="1" dirty="0" smtClean="0"/>
            <a:t>Adolescent</a:t>
          </a:r>
          <a:endParaRPr lang="en-US" dirty="0"/>
        </a:p>
      </dgm:t>
    </dgm:pt>
    <dgm:pt modelId="{8986654F-9E0A-4AA0-AB78-A3C48D5CE600}" type="parTrans" cxnId="{93B4D368-C699-41B0-B814-1F276DBEB323}">
      <dgm:prSet/>
      <dgm:spPr/>
      <dgm:t>
        <a:bodyPr/>
        <a:lstStyle/>
        <a:p>
          <a:endParaRPr lang="en-US"/>
        </a:p>
      </dgm:t>
    </dgm:pt>
    <dgm:pt modelId="{B7042A63-A701-4D71-B7B3-6C4B3110AE9C}" type="sibTrans" cxnId="{93B4D368-C699-41B0-B814-1F276DBEB323}">
      <dgm:prSet/>
      <dgm:spPr/>
      <dgm:t>
        <a:bodyPr/>
        <a:lstStyle/>
        <a:p>
          <a:endParaRPr lang="en-US"/>
        </a:p>
      </dgm:t>
    </dgm:pt>
    <dgm:pt modelId="{CC7D2FFE-1BDF-494B-BAC1-1BB132FE514A}" type="pres">
      <dgm:prSet presAssocID="{F77BAEAF-FEC4-4459-A4DD-4916E4508D5B}" presName="arrowDiagram" presStyleCnt="0">
        <dgm:presLayoutVars>
          <dgm:chMax val="5"/>
          <dgm:dir/>
          <dgm:resizeHandles val="exact"/>
        </dgm:presLayoutVars>
      </dgm:prSet>
      <dgm:spPr/>
    </dgm:pt>
    <dgm:pt modelId="{2B946C69-75B0-4593-8EDF-15C030C0B383}" type="pres">
      <dgm:prSet presAssocID="{F77BAEAF-FEC4-4459-A4DD-4916E4508D5B}" presName="arrow" presStyleLbl="bgShp" presStyleIdx="0" presStyleCnt="1"/>
      <dgm:spPr/>
      <dgm:t>
        <a:bodyPr/>
        <a:lstStyle/>
        <a:p>
          <a:endParaRPr lang="en-US"/>
        </a:p>
      </dgm:t>
    </dgm:pt>
    <dgm:pt modelId="{82A4C501-C231-4DA7-99A2-811749D53773}" type="pres">
      <dgm:prSet presAssocID="{F77BAEAF-FEC4-4459-A4DD-4916E4508D5B}" presName="arrowDiagram5" presStyleCnt="0"/>
      <dgm:spPr/>
    </dgm:pt>
    <dgm:pt modelId="{212C2C53-FAD5-4270-9197-C6FF5C2A211C}" type="pres">
      <dgm:prSet presAssocID="{96C924A0-589A-4378-A77E-05AEB09E97DF}" presName="bullet5a" presStyleLbl="node1" presStyleIdx="0" presStyleCnt="5"/>
      <dgm:spPr/>
    </dgm:pt>
    <dgm:pt modelId="{AA147B47-17D1-459E-8E85-1625BD9582CA}" type="pres">
      <dgm:prSet presAssocID="{96C924A0-589A-4378-A77E-05AEB09E97DF}" presName="textBox5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9F493-9722-4151-AA34-D229D7F061B8}" type="pres">
      <dgm:prSet presAssocID="{676C674E-A3FF-42DE-BD3E-2EED6EEDD157}" presName="bullet5b" presStyleLbl="node1" presStyleIdx="1" presStyleCnt="5"/>
      <dgm:spPr/>
    </dgm:pt>
    <dgm:pt modelId="{E4EE3692-643C-4DB7-B13D-A741616929DA}" type="pres">
      <dgm:prSet presAssocID="{676C674E-A3FF-42DE-BD3E-2EED6EEDD157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090B3C-8103-4F6A-9212-A96D64B290BC}" type="pres">
      <dgm:prSet presAssocID="{BB147A32-0CD2-43FD-8B26-4E0C8BA65D4F}" presName="bullet5c" presStyleLbl="node1" presStyleIdx="2" presStyleCnt="5"/>
      <dgm:spPr/>
    </dgm:pt>
    <dgm:pt modelId="{9884B302-F9EB-4F08-AE5D-11BB7E8DE570}" type="pres">
      <dgm:prSet presAssocID="{BB147A32-0CD2-43FD-8B26-4E0C8BA65D4F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D54AA5-F3BE-4CA7-9645-B33A7B972AAF}" type="pres">
      <dgm:prSet presAssocID="{FD5C663E-A4C4-4A8D-802B-4BD10AD28DEA}" presName="bullet5d" presStyleLbl="node1" presStyleIdx="3" presStyleCnt="5"/>
      <dgm:spPr/>
    </dgm:pt>
    <dgm:pt modelId="{EDF70150-2BE0-4762-8052-FD02D6C90289}" type="pres">
      <dgm:prSet presAssocID="{FD5C663E-A4C4-4A8D-802B-4BD10AD28DEA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E2F094-5D6E-42E5-AFF9-99FD200317B7}" type="pres">
      <dgm:prSet presAssocID="{A6BD9488-248E-450A-B7F4-21137A88CB1A}" presName="bullet5e" presStyleLbl="node1" presStyleIdx="4" presStyleCnt="5"/>
      <dgm:spPr/>
      <dgm:t>
        <a:bodyPr/>
        <a:lstStyle/>
        <a:p>
          <a:endParaRPr lang="en-US"/>
        </a:p>
      </dgm:t>
    </dgm:pt>
    <dgm:pt modelId="{23D2D493-E0DF-4513-9480-6E3BF287295F}" type="pres">
      <dgm:prSet presAssocID="{A6BD9488-248E-450A-B7F4-21137A88CB1A}" presName="textBox5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B4D368-C699-41B0-B814-1F276DBEB323}" srcId="{F77BAEAF-FEC4-4459-A4DD-4916E4508D5B}" destId="{A6BD9488-248E-450A-B7F4-21137A88CB1A}" srcOrd="4" destOrd="0" parTransId="{8986654F-9E0A-4AA0-AB78-A3C48D5CE600}" sibTransId="{B7042A63-A701-4D71-B7B3-6C4B3110AE9C}"/>
    <dgm:cxn modelId="{6DE72F83-0ABD-402B-BA12-52F59183487E}" type="presOf" srcId="{BB147A32-0CD2-43FD-8B26-4E0C8BA65D4F}" destId="{9884B302-F9EB-4F08-AE5D-11BB7E8DE570}" srcOrd="0" destOrd="0" presId="urn:microsoft.com/office/officeart/2005/8/layout/arrow2"/>
    <dgm:cxn modelId="{ADA9775A-0FF1-4AC3-917E-BA5616405B13}" srcId="{F77BAEAF-FEC4-4459-A4DD-4916E4508D5B}" destId="{BB147A32-0CD2-43FD-8B26-4E0C8BA65D4F}" srcOrd="2" destOrd="0" parTransId="{DE913F9D-3A6E-4EE9-88AC-98CB8B308F5F}" sibTransId="{C04B5488-EE15-454A-9173-E34E727E01BB}"/>
    <dgm:cxn modelId="{8377B34F-D0B0-45D9-97B6-3928643A173B}" type="presOf" srcId="{FD5C663E-A4C4-4A8D-802B-4BD10AD28DEA}" destId="{EDF70150-2BE0-4762-8052-FD02D6C90289}" srcOrd="0" destOrd="0" presId="urn:microsoft.com/office/officeart/2005/8/layout/arrow2"/>
    <dgm:cxn modelId="{F8E4B1EB-05D1-4236-A3FB-D8C098517F0E}" srcId="{F77BAEAF-FEC4-4459-A4DD-4916E4508D5B}" destId="{FD5C663E-A4C4-4A8D-802B-4BD10AD28DEA}" srcOrd="3" destOrd="0" parTransId="{D934800E-553F-4268-BBCB-1592F693F44E}" sibTransId="{300B9992-6119-4D55-B2A5-EAF223D4DEE2}"/>
    <dgm:cxn modelId="{0D1DE9AA-2C30-441C-8120-192CB6F0CA20}" type="presOf" srcId="{F77BAEAF-FEC4-4459-A4DD-4916E4508D5B}" destId="{CC7D2FFE-1BDF-494B-BAC1-1BB132FE514A}" srcOrd="0" destOrd="0" presId="urn:microsoft.com/office/officeart/2005/8/layout/arrow2"/>
    <dgm:cxn modelId="{CED9B988-6B59-45AA-BDCF-91417E74F8AB}" srcId="{F77BAEAF-FEC4-4459-A4DD-4916E4508D5B}" destId="{96C924A0-589A-4378-A77E-05AEB09E97DF}" srcOrd="0" destOrd="0" parTransId="{B585C12F-1483-483F-AAFB-2A3C21614AEA}" sibTransId="{C6B9C7A8-F14C-4A84-AD0D-89FF96A6E85B}"/>
    <dgm:cxn modelId="{84DD5F02-471B-4182-86C0-70718301C92F}" type="presOf" srcId="{A6BD9488-248E-450A-B7F4-21137A88CB1A}" destId="{23D2D493-E0DF-4513-9480-6E3BF287295F}" srcOrd="0" destOrd="0" presId="urn:microsoft.com/office/officeart/2005/8/layout/arrow2"/>
    <dgm:cxn modelId="{D361D930-48B5-4DEC-8D04-5C28B3023C66}" type="presOf" srcId="{96C924A0-589A-4378-A77E-05AEB09E97DF}" destId="{AA147B47-17D1-459E-8E85-1625BD9582CA}" srcOrd="0" destOrd="0" presId="urn:microsoft.com/office/officeart/2005/8/layout/arrow2"/>
    <dgm:cxn modelId="{4BBCFB29-F803-4E8B-A4FA-962C9F8B0087}" type="presOf" srcId="{676C674E-A3FF-42DE-BD3E-2EED6EEDD157}" destId="{E4EE3692-643C-4DB7-B13D-A741616929DA}" srcOrd="0" destOrd="0" presId="urn:microsoft.com/office/officeart/2005/8/layout/arrow2"/>
    <dgm:cxn modelId="{4D0AE323-59EA-4EFA-9E40-BB4A3502DA8E}" srcId="{F77BAEAF-FEC4-4459-A4DD-4916E4508D5B}" destId="{676C674E-A3FF-42DE-BD3E-2EED6EEDD157}" srcOrd="1" destOrd="0" parTransId="{42E2A811-6C64-4542-B682-98FF6B7E0A24}" sibTransId="{25A9514C-F9E7-4A55-9516-CD6182E4FD8E}"/>
    <dgm:cxn modelId="{C48045DE-5C33-4316-ABCD-5F667CCC6753}" type="presParOf" srcId="{CC7D2FFE-1BDF-494B-BAC1-1BB132FE514A}" destId="{2B946C69-75B0-4593-8EDF-15C030C0B383}" srcOrd="0" destOrd="0" presId="urn:microsoft.com/office/officeart/2005/8/layout/arrow2"/>
    <dgm:cxn modelId="{B763A9B4-C710-4168-A940-0B6FCD39AE1F}" type="presParOf" srcId="{CC7D2FFE-1BDF-494B-BAC1-1BB132FE514A}" destId="{82A4C501-C231-4DA7-99A2-811749D53773}" srcOrd="1" destOrd="0" presId="urn:microsoft.com/office/officeart/2005/8/layout/arrow2"/>
    <dgm:cxn modelId="{3A4DADC9-4AA9-4F85-8718-8D165CBDA71B}" type="presParOf" srcId="{82A4C501-C231-4DA7-99A2-811749D53773}" destId="{212C2C53-FAD5-4270-9197-C6FF5C2A211C}" srcOrd="0" destOrd="0" presId="urn:microsoft.com/office/officeart/2005/8/layout/arrow2"/>
    <dgm:cxn modelId="{158CD8C6-3053-4172-AF60-3C0EE4077681}" type="presParOf" srcId="{82A4C501-C231-4DA7-99A2-811749D53773}" destId="{AA147B47-17D1-459E-8E85-1625BD9582CA}" srcOrd="1" destOrd="0" presId="urn:microsoft.com/office/officeart/2005/8/layout/arrow2"/>
    <dgm:cxn modelId="{B274E248-7EE1-4A0F-B868-8872C0EB8391}" type="presParOf" srcId="{82A4C501-C231-4DA7-99A2-811749D53773}" destId="{1CF9F493-9722-4151-AA34-D229D7F061B8}" srcOrd="2" destOrd="0" presId="urn:microsoft.com/office/officeart/2005/8/layout/arrow2"/>
    <dgm:cxn modelId="{EBEC97BE-6503-4BC6-B52F-90317C00D35C}" type="presParOf" srcId="{82A4C501-C231-4DA7-99A2-811749D53773}" destId="{E4EE3692-643C-4DB7-B13D-A741616929DA}" srcOrd="3" destOrd="0" presId="urn:microsoft.com/office/officeart/2005/8/layout/arrow2"/>
    <dgm:cxn modelId="{D2431BDA-AB02-4313-98A6-8CB4C09653A7}" type="presParOf" srcId="{82A4C501-C231-4DA7-99A2-811749D53773}" destId="{80090B3C-8103-4F6A-9212-A96D64B290BC}" srcOrd="4" destOrd="0" presId="urn:microsoft.com/office/officeart/2005/8/layout/arrow2"/>
    <dgm:cxn modelId="{5E5B1CB3-3274-4E47-9C91-829DFF971481}" type="presParOf" srcId="{82A4C501-C231-4DA7-99A2-811749D53773}" destId="{9884B302-F9EB-4F08-AE5D-11BB7E8DE570}" srcOrd="5" destOrd="0" presId="urn:microsoft.com/office/officeart/2005/8/layout/arrow2"/>
    <dgm:cxn modelId="{1BD74BEB-7347-4A44-BE1F-FBCD438E3746}" type="presParOf" srcId="{82A4C501-C231-4DA7-99A2-811749D53773}" destId="{F7D54AA5-F3BE-4CA7-9645-B33A7B972AAF}" srcOrd="6" destOrd="0" presId="urn:microsoft.com/office/officeart/2005/8/layout/arrow2"/>
    <dgm:cxn modelId="{63B232F6-68B6-4EF6-B50B-2C1718361CBF}" type="presParOf" srcId="{82A4C501-C231-4DA7-99A2-811749D53773}" destId="{EDF70150-2BE0-4762-8052-FD02D6C90289}" srcOrd="7" destOrd="0" presId="urn:microsoft.com/office/officeart/2005/8/layout/arrow2"/>
    <dgm:cxn modelId="{5E916F4D-EED1-4243-98ED-A589804967F3}" type="presParOf" srcId="{82A4C501-C231-4DA7-99A2-811749D53773}" destId="{55E2F094-5D6E-42E5-AFF9-99FD200317B7}" srcOrd="8" destOrd="0" presId="urn:microsoft.com/office/officeart/2005/8/layout/arrow2"/>
    <dgm:cxn modelId="{7256DC4B-E146-41A3-9758-813296AB3F08}" type="presParOf" srcId="{82A4C501-C231-4DA7-99A2-811749D53773}" destId="{23D2D493-E0DF-4513-9480-6E3BF287295F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D55C17-C736-44DA-A769-CDA96BD4C8AD}" type="doc">
      <dgm:prSet loTypeId="urn:microsoft.com/office/officeart/2005/8/layout/pyramid1" loCatId="pyramid" qsTypeId="urn:microsoft.com/office/officeart/2005/8/quickstyle/simple5" qsCatId="simple" csTypeId="urn:microsoft.com/office/officeart/2005/8/colors/accent1_5" csCatId="accent1" phldr="1"/>
      <dgm:spPr/>
    </dgm:pt>
    <dgm:pt modelId="{0BA3C9CC-450B-4268-945B-001317EAD34E}">
      <dgm:prSet phldrT="[Text]"/>
      <dgm:spPr/>
      <dgm:t>
        <a:bodyPr/>
        <a:lstStyle/>
        <a:p>
          <a:r>
            <a:rPr lang="en-US" b="1" dirty="0" smtClean="0"/>
            <a:t>Self Actualization</a:t>
          </a:r>
          <a:endParaRPr lang="en-US" i="1" dirty="0"/>
        </a:p>
      </dgm:t>
    </dgm:pt>
    <dgm:pt modelId="{25926D07-4598-4CB1-8424-8F3E75653E17}" type="parTrans" cxnId="{70987834-D261-44AB-BAA2-8F913D628F01}">
      <dgm:prSet/>
      <dgm:spPr/>
      <dgm:t>
        <a:bodyPr/>
        <a:lstStyle/>
        <a:p>
          <a:endParaRPr lang="en-US"/>
        </a:p>
      </dgm:t>
    </dgm:pt>
    <dgm:pt modelId="{9A4169A5-F287-48B4-A7C2-B9F1589D82D8}" type="sibTrans" cxnId="{70987834-D261-44AB-BAA2-8F913D628F01}">
      <dgm:prSet/>
      <dgm:spPr/>
      <dgm:t>
        <a:bodyPr/>
        <a:lstStyle/>
        <a:p>
          <a:endParaRPr lang="en-US"/>
        </a:p>
      </dgm:t>
    </dgm:pt>
    <dgm:pt modelId="{DCCAC79F-8B75-41AF-84DF-22EA2D374D81}">
      <dgm:prSet phldrT="[Text]"/>
      <dgm:spPr/>
      <dgm:t>
        <a:bodyPr/>
        <a:lstStyle/>
        <a:p>
          <a:r>
            <a:rPr lang="en-US" b="1" dirty="0" smtClean="0"/>
            <a:t>Self-Esteem</a:t>
          </a:r>
          <a:endParaRPr lang="en-US" i="1" dirty="0" smtClean="0"/>
        </a:p>
      </dgm:t>
    </dgm:pt>
    <dgm:pt modelId="{3BC1A719-414D-4E39-93F3-74CA22197CBF}" type="parTrans" cxnId="{65B4A1C4-EC58-4F3B-8660-D3D5F722A2CA}">
      <dgm:prSet/>
      <dgm:spPr/>
      <dgm:t>
        <a:bodyPr/>
        <a:lstStyle/>
        <a:p>
          <a:endParaRPr lang="en-US"/>
        </a:p>
      </dgm:t>
    </dgm:pt>
    <dgm:pt modelId="{B8739238-C352-436C-BDAC-C31C43645611}" type="sibTrans" cxnId="{65B4A1C4-EC58-4F3B-8660-D3D5F722A2CA}">
      <dgm:prSet/>
      <dgm:spPr/>
      <dgm:t>
        <a:bodyPr/>
        <a:lstStyle/>
        <a:p>
          <a:endParaRPr lang="en-US"/>
        </a:p>
      </dgm:t>
    </dgm:pt>
    <dgm:pt modelId="{620EA71B-D38E-4487-AB36-2E7FBD40182F}">
      <dgm:prSet phldrT="[Text]"/>
      <dgm:spPr/>
      <dgm:t>
        <a:bodyPr/>
        <a:lstStyle/>
        <a:p>
          <a:r>
            <a:rPr lang="en-US" b="1" dirty="0" smtClean="0"/>
            <a:t>Love &amp; Belonging</a:t>
          </a:r>
          <a:endParaRPr lang="en-US" i="1" dirty="0" smtClean="0"/>
        </a:p>
      </dgm:t>
    </dgm:pt>
    <dgm:pt modelId="{ACE7A5AB-A620-4476-A2D3-63A3F420C038}" type="parTrans" cxnId="{1A7B187C-6B45-4A2C-8028-35DA3F23EBFD}">
      <dgm:prSet/>
      <dgm:spPr/>
      <dgm:t>
        <a:bodyPr/>
        <a:lstStyle/>
        <a:p>
          <a:endParaRPr lang="en-US"/>
        </a:p>
      </dgm:t>
    </dgm:pt>
    <dgm:pt modelId="{2CF9840E-27A5-4ACC-9F60-16517B03D02A}" type="sibTrans" cxnId="{1A7B187C-6B45-4A2C-8028-35DA3F23EBFD}">
      <dgm:prSet/>
      <dgm:spPr/>
      <dgm:t>
        <a:bodyPr/>
        <a:lstStyle/>
        <a:p>
          <a:endParaRPr lang="en-US"/>
        </a:p>
      </dgm:t>
    </dgm:pt>
    <dgm:pt modelId="{6C205DE8-F579-4D12-A3B4-65C2D3EDAE0B}">
      <dgm:prSet phldrT="[Text]"/>
      <dgm:spPr/>
      <dgm:t>
        <a:bodyPr/>
        <a:lstStyle/>
        <a:p>
          <a:r>
            <a:rPr lang="en-US" b="1" dirty="0" smtClean="0"/>
            <a:t>Safety</a:t>
          </a:r>
          <a:endParaRPr lang="en-US" i="1" dirty="0" smtClean="0"/>
        </a:p>
      </dgm:t>
    </dgm:pt>
    <dgm:pt modelId="{5B0634D7-CF2C-41BA-A19C-7AD7CEF1DDED}" type="parTrans" cxnId="{1D4D9207-6A1F-40D4-AC00-CB9942BBC2BD}">
      <dgm:prSet/>
      <dgm:spPr/>
      <dgm:t>
        <a:bodyPr/>
        <a:lstStyle/>
        <a:p>
          <a:endParaRPr lang="en-US"/>
        </a:p>
      </dgm:t>
    </dgm:pt>
    <dgm:pt modelId="{F45203AC-B967-41ED-9D91-53B7A7BD9D5A}" type="sibTrans" cxnId="{1D4D9207-6A1F-40D4-AC00-CB9942BBC2BD}">
      <dgm:prSet/>
      <dgm:spPr/>
      <dgm:t>
        <a:bodyPr/>
        <a:lstStyle/>
        <a:p>
          <a:endParaRPr lang="en-US"/>
        </a:p>
      </dgm:t>
    </dgm:pt>
    <dgm:pt modelId="{3BCA36F5-2F56-4833-9952-40F8371800B1}">
      <dgm:prSet phldrT="[Text]"/>
      <dgm:spPr/>
      <dgm:t>
        <a:bodyPr/>
        <a:lstStyle/>
        <a:p>
          <a:r>
            <a:rPr lang="en-US" b="1" dirty="0" smtClean="0"/>
            <a:t>Physiological</a:t>
          </a:r>
          <a:endParaRPr lang="en-US" i="1" dirty="0"/>
        </a:p>
      </dgm:t>
    </dgm:pt>
    <dgm:pt modelId="{68BD4FB4-1D80-4A14-A39D-B5FA66B19FF0}" type="parTrans" cxnId="{C5BCB558-0E9C-425A-A9C0-7569BCD7C7CF}">
      <dgm:prSet/>
      <dgm:spPr/>
      <dgm:t>
        <a:bodyPr/>
        <a:lstStyle/>
        <a:p>
          <a:endParaRPr lang="en-US"/>
        </a:p>
      </dgm:t>
    </dgm:pt>
    <dgm:pt modelId="{E38D5CBA-0DB1-474C-91BD-93C251E42B80}" type="sibTrans" cxnId="{C5BCB558-0E9C-425A-A9C0-7569BCD7C7CF}">
      <dgm:prSet/>
      <dgm:spPr/>
      <dgm:t>
        <a:bodyPr/>
        <a:lstStyle/>
        <a:p>
          <a:endParaRPr lang="en-US"/>
        </a:p>
      </dgm:t>
    </dgm:pt>
    <dgm:pt modelId="{D11A3D6D-0BE7-484C-AFE1-249395C7055E}" type="pres">
      <dgm:prSet presAssocID="{A2D55C17-C736-44DA-A769-CDA96BD4C8AD}" presName="Name0" presStyleCnt="0">
        <dgm:presLayoutVars>
          <dgm:dir/>
          <dgm:animLvl val="lvl"/>
          <dgm:resizeHandles val="exact"/>
        </dgm:presLayoutVars>
      </dgm:prSet>
      <dgm:spPr/>
    </dgm:pt>
    <dgm:pt modelId="{7D5A00A8-F094-4A88-8082-0C46C8A89CF7}" type="pres">
      <dgm:prSet presAssocID="{0BA3C9CC-450B-4268-945B-001317EAD34E}" presName="Name8" presStyleCnt="0"/>
      <dgm:spPr/>
    </dgm:pt>
    <dgm:pt modelId="{2C1E8102-0B92-4A06-BC92-3B4F82E8BA89}" type="pres">
      <dgm:prSet presAssocID="{0BA3C9CC-450B-4268-945B-001317EAD34E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9A9F00-C70A-45E4-95F8-246DBE611A32}" type="pres">
      <dgm:prSet presAssocID="{0BA3C9CC-450B-4268-945B-001317EAD34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8FBB1A-7E49-49A2-8038-93B475CDAFD8}" type="pres">
      <dgm:prSet presAssocID="{DCCAC79F-8B75-41AF-84DF-22EA2D374D81}" presName="Name8" presStyleCnt="0"/>
      <dgm:spPr/>
    </dgm:pt>
    <dgm:pt modelId="{61F7526B-CFAF-421C-BA93-AB393F735837}" type="pres">
      <dgm:prSet presAssocID="{DCCAC79F-8B75-41AF-84DF-22EA2D374D81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2BB1D6-5AF1-45D9-94D2-7F8A8A6AAD82}" type="pres">
      <dgm:prSet presAssocID="{DCCAC79F-8B75-41AF-84DF-22EA2D374D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8B57E-BCA9-4EEA-8875-C52E38D458BC}" type="pres">
      <dgm:prSet presAssocID="{620EA71B-D38E-4487-AB36-2E7FBD40182F}" presName="Name8" presStyleCnt="0"/>
      <dgm:spPr/>
    </dgm:pt>
    <dgm:pt modelId="{8152B75B-333C-45C6-AA51-A88E265AF325}" type="pres">
      <dgm:prSet presAssocID="{620EA71B-D38E-4487-AB36-2E7FBD40182F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397FE1-DB56-4B96-9186-8F21B6FB9224}" type="pres">
      <dgm:prSet presAssocID="{620EA71B-D38E-4487-AB36-2E7FBD4018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1CB292-9480-43FA-B913-4806FD634961}" type="pres">
      <dgm:prSet presAssocID="{6C205DE8-F579-4D12-A3B4-65C2D3EDAE0B}" presName="Name8" presStyleCnt="0"/>
      <dgm:spPr/>
    </dgm:pt>
    <dgm:pt modelId="{36C906DE-8ECE-44DC-8FEE-34EB1E9E6B09}" type="pres">
      <dgm:prSet presAssocID="{6C205DE8-F579-4D12-A3B4-65C2D3EDAE0B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000DA-6058-48C8-A31E-FBD466D814FC}" type="pres">
      <dgm:prSet presAssocID="{6C205DE8-F579-4D12-A3B4-65C2D3EDAE0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BA12CE-E478-4025-B4A1-333D13748F57}" type="pres">
      <dgm:prSet presAssocID="{3BCA36F5-2F56-4833-9952-40F8371800B1}" presName="Name8" presStyleCnt="0"/>
      <dgm:spPr/>
    </dgm:pt>
    <dgm:pt modelId="{FF782252-F30E-4997-B393-8829F728CF44}" type="pres">
      <dgm:prSet presAssocID="{3BCA36F5-2F56-4833-9952-40F8371800B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751C56-C4D0-4A97-B980-8BF03DE3E051}" type="pres">
      <dgm:prSet presAssocID="{3BCA36F5-2F56-4833-9952-40F8371800B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64CEB6-341E-4B45-B79A-09A158E6268B}" type="presOf" srcId="{0BA3C9CC-450B-4268-945B-001317EAD34E}" destId="{2C1E8102-0B92-4A06-BC92-3B4F82E8BA89}" srcOrd="0" destOrd="0" presId="urn:microsoft.com/office/officeart/2005/8/layout/pyramid1"/>
    <dgm:cxn modelId="{65B4A1C4-EC58-4F3B-8660-D3D5F722A2CA}" srcId="{A2D55C17-C736-44DA-A769-CDA96BD4C8AD}" destId="{DCCAC79F-8B75-41AF-84DF-22EA2D374D81}" srcOrd="1" destOrd="0" parTransId="{3BC1A719-414D-4E39-93F3-74CA22197CBF}" sibTransId="{B8739238-C352-436C-BDAC-C31C43645611}"/>
    <dgm:cxn modelId="{B873CF38-5C7E-4CFD-9250-CA12A739617D}" type="presOf" srcId="{A2D55C17-C736-44DA-A769-CDA96BD4C8AD}" destId="{D11A3D6D-0BE7-484C-AFE1-249395C7055E}" srcOrd="0" destOrd="0" presId="urn:microsoft.com/office/officeart/2005/8/layout/pyramid1"/>
    <dgm:cxn modelId="{1D4D9207-6A1F-40D4-AC00-CB9942BBC2BD}" srcId="{A2D55C17-C736-44DA-A769-CDA96BD4C8AD}" destId="{6C205DE8-F579-4D12-A3B4-65C2D3EDAE0B}" srcOrd="3" destOrd="0" parTransId="{5B0634D7-CF2C-41BA-A19C-7AD7CEF1DDED}" sibTransId="{F45203AC-B967-41ED-9D91-53B7A7BD9D5A}"/>
    <dgm:cxn modelId="{7F62834D-6325-4860-95B5-B6928EAC2BDB}" type="presOf" srcId="{6C205DE8-F579-4D12-A3B4-65C2D3EDAE0B}" destId="{36C906DE-8ECE-44DC-8FEE-34EB1E9E6B09}" srcOrd="0" destOrd="0" presId="urn:microsoft.com/office/officeart/2005/8/layout/pyramid1"/>
    <dgm:cxn modelId="{B661DDE6-5A9A-41B9-9493-903D5590849B}" type="presOf" srcId="{6C205DE8-F579-4D12-A3B4-65C2D3EDAE0B}" destId="{D87000DA-6058-48C8-A31E-FBD466D814FC}" srcOrd="1" destOrd="0" presId="urn:microsoft.com/office/officeart/2005/8/layout/pyramid1"/>
    <dgm:cxn modelId="{4A58D420-8E94-4E48-8FF2-92674486D0DC}" type="presOf" srcId="{DCCAC79F-8B75-41AF-84DF-22EA2D374D81}" destId="{CE2BB1D6-5AF1-45D9-94D2-7F8A8A6AAD82}" srcOrd="1" destOrd="0" presId="urn:microsoft.com/office/officeart/2005/8/layout/pyramid1"/>
    <dgm:cxn modelId="{24B4C060-F208-4DDD-A259-4F2EC86081EE}" type="presOf" srcId="{0BA3C9CC-450B-4268-945B-001317EAD34E}" destId="{749A9F00-C70A-45E4-95F8-246DBE611A32}" srcOrd="1" destOrd="0" presId="urn:microsoft.com/office/officeart/2005/8/layout/pyramid1"/>
    <dgm:cxn modelId="{1A7B187C-6B45-4A2C-8028-35DA3F23EBFD}" srcId="{A2D55C17-C736-44DA-A769-CDA96BD4C8AD}" destId="{620EA71B-D38E-4487-AB36-2E7FBD40182F}" srcOrd="2" destOrd="0" parTransId="{ACE7A5AB-A620-4476-A2D3-63A3F420C038}" sibTransId="{2CF9840E-27A5-4ACC-9F60-16517B03D02A}"/>
    <dgm:cxn modelId="{C5BCB558-0E9C-425A-A9C0-7569BCD7C7CF}" srcId="{A2D55C17-C736-44DA-A769-CDA96BD4C8AD}" destId="{3BCA36F5-2F56-4833-9952-40F8371800B1}" srcOrd="4" destOrd="0" parTransId="{68BD4FB4-1D80-4A14-A39D-B5FA66B19FF0}" sibTransId="{E38D5CBA-0DB1-474C-91BD-93C251E42B80}"/>
    <dgm:cxn modelId="{12D5F4C3-FED1-4AE1-AF02-DAC4A0A53B56}" type="presOf" srcId="{3BCA36F5-2F56-4833-9952-40F8371800B1}" destId="{6B751C56-C4D0-4A97-B980-8BF03DE3E051}" srcOrd="1" destOrd="0" presId="urn:microsoft.com/office/officeart/2005/8/layout/pyramid1"/>
    <dgm:cxn modelId="{0AA8D1F6-667E-4A0D-9073-B12F3144E5CA}" type="presOf" srcId="{3BCA36F5-2F56-4833-9952-40F8371800B1}" destId="{FF782252-F30E-4997-B393-8829F728CF44}" srcOrd="0" destOrd="0" presId="urn:microsoft.com/office/officeart/2005/8/layout/pyramid1"/>
    <dgm:cxn modelId="{7DEA1A6B-E231-4BEA-AD50-0C21FEB7943A}" type="presOf" srcId="{DCCAC79F-8B75-41AF-84DF-22EA2D374D81}" destId="{61F7526B-CFAF-421C-BA93-AB393F735837}" srcOrd="0" destOrd="0" presId="urn:microsoft.com/office/officeart/2005/8/layout/pyramid1"/>
    <dgm:cxn modelId="{E4BB3815-560C-436C-80E4-0F19B068AA0D}" type="presOf" srcId="{620EA71B-D38E-4487-AB36-2E7FBD40182F}" destId="{2C397FE1-DB56-4B96-9186-8F21B6FB9224}" srcOrd="1" destOrd="0" presId="urn:microsoft.com/office/officeart/2005/8/layout/pyramid1"/>
    <dgm:cxn modelId="{70987834-D261-44AB-BAA2-8F913D628F01}" srcId="{A2D55C17-C736-44DA-A769-CDA96BD4C8AD}" destId="{0BA3C9CC-450B-4268-945B-001317EAD34E}" srcOrd="0" destOrd="0" parTransId="{25926D07-4598-4CB1-8424-8F3E75653E17}" sibTransId="{9A4169A5-F287-48B4-A7C2-B9F1589D82D8}"/>
    <dgm:cxn modelId="{E41577A9-4840-4331-BF48-AB0BD0A343CF}" type="presOf" srcId="{620EA71B-D38E-4487-AB36-2E7FBD40182F}" destId="{8152B75B-333C-45C6-AA51-A88E265AF325}" srcOrd="0" destOrd="0" presId="urn:microsoft.com/office/officeart/2005/8/layout/pyramid1"/>
    <dgm:cxn modelId="{4947B487-18E3-438B-A07B-D97960F6D152}" type="presParOf" srcId="{D11A3D6D-0BE7-484C-AFE1-249395C7055E}" destId="{7D5A00A8-F094-4A88-8082-0C46C8A89CF7}" srcOrd="0" destOrd="0" presId="urn:microsoft.com/office/officeart/2005/8/layout/pyramid1"/>
    <dgm:cxn modelId="{581CEF99-9976-4E8E-B155-8162B69372C1}" type="presParOf" srcId="{7D5A00A8-F094-4A88-8082-0C46C8A89CF7}" destId="{2C1E8102-0B92-4A06-BC92-3B4F82E8BA89}" srcOrd="0" destOrd="0" presId="urn:microsoft.com/office/officeart/2005/8/layout/pyramid1"/>
    <dgm:cxn modelId="{7D468D0B-AC5B-4DA6-A1F2-D0DEE208D468}" type="presParOf" srcId="{7D5A00A8-F094-4A88-8082-0C46C8A89CF7}" destId="{749A9F00-C70A-45E4-95F8-246DBE611A32}" srcOrd="1" destOrd="0" presId="urn:microsoft.com/office/officeart/2005/8/layout/pyramid1"/>
    <dgm:cxn modelId="{3004DE1F-7316-4239-BA8A-9DD699B7F09E}" type="presParOf" srcId="{D11A3D6D-0BE7-484C-AFE1-249395C7055E}" destId="{BB8FBB1A-7E49-49A2-8038-93B475CDAFD8}" srcOrd="1" destOrd="0" presId="urn:microsoft.com/office/officeart/2005/8/layout/pyramid1"/>
    <dgm:cxn modelId="{621E66FF-B1F0-422A-839B-C1CFEF3909DF}" type="presParOf" srcId="{BB8FBB1A-7E49-49A2-8038-93B475CDAFD8}" destId="{61F7526B-CFAF-421C-BA93-AB393F735837}" srcOrd="0" destOrd="0" presId="urn:microsoft.com/office/officeart/2005/8/layout/pyramid1"/>
    <dgm:cxn modelId="{87719CD7-DD3E-4F0B-9240-213DBE057270}" type="presParOf" srcId="{BB8FBB1A-7E49-49A2-8038-93B475CDAFD8}" destId="{CE2BB1D6-5AF1-45D9-94D2-7F8A8A6AAD82}" srcOrd="1" destOrd="0" presId="urn:microsoft.com/office/officeart/2005/8/layout/pyramid1"/>
    <dgm:cxn modelId="{4F129241-2A12-4541-A6E2-C374321EAB74}" type="presParOf" srcId="{D11A3D6D-0BE7-484C-AFE1-249395C7055E}" destId="{E098B57E-BCA9-4EEA-8875-C52E38D458BC}" srcOrd="2" destOrd="0" presId="urn:microsoft.com/office/officeart/2005/8/layout/pyramid1"/>
    <dgm:cxn modelId="{04161C86-C8CC-4844-B0F9-2BB6828EAD12}" type="presParOf" srcId="{E098B57E-BCA9-4EEA-8875-C52E38D458BC}" destId="{8152B75B-333C-45C6-AA51-A88E265AF325}" srcOrd="0" destOrd="0" presId="urn:microsoft.com/office/officeart/2005/8/layout/pyramid1"/>
    <dgm:cxn modelId="{0C9885DB-C793-4251-A313-0EA046452546}" type="presParOf" srcId="{E098B57E-BCA9-4EEA-8875-C52E38D458BC}" destId="{2C397FE1-DB56-4B96-9186-8F21B6FB9224}" srcOrd="1" destOrd="0" presId="urn:microsoft.com/office/officeart/2005/8/layout/pyramid1"/>
    <dgm:cxn modelId="{0E1CEDD6-6B6C-4E41-834B-2AD011794F06}" type="presParOf" srcId="{D11A3D6D-0BE7-484C-AFE1-249395C7055E}" destId="{C21CB292-9480-43FA-B913-4806FD634961}" srcOrd="3" destOrd="0" presId="urn:microsoft.com/office/officeart/2005/8/layout/pyramid1"/>
    <dgm:cxn modelId="{69FE2968-8309-4399-9046-F77CF109B438}" type="presParOf" srcId="{C21CB292-9480-43FA-B913-4806FD634961}" destId="{36C906DE-8ECE-44DC-8FEE-34EB1E9E6B09}" srcOrd="0" destOrd="0" presId="urn:microsoft.com/office/officeart/2005/8/layout/pyramid1"/>
    <dgm:cxn modelId="{C5C8D8BD-B46A-4F4F-9974-7FA87D7851C4}" type="presParOf" srcId="{C21CB292-9480-43FA-B913-4806FD634961}" destId="{D87000DA-6058-48C8-A31E-FBD466D814FC}" srcOrd="1" destOrd="0" presId="urn:microsoft.com/office/officeart/2005/8/layout/pyramid1"/>
    <dgm:cxn modelId="{61F6E296-FE23-4C14-94FB-3F6CDB86E794}" type="presParOf" srcId="{D11A3D6D-0BE7-484C-AFE1-249395C7055E}" destId="{A8BA12CE-E478-4025-B4A1-333D13748F57}" srcOrd="4" destOrd="0" presId="urn:microsoft.com/office/officeart/2005/8/layout/pyramid1"/>
    <dgm:cxn modelId="{B7B3BAEC-F073-40F5-9DBF-E0086563F3F2}" type="presParOf" srcId="{A8BA12CE-E478-4025-B4A1-333D13748F57}" destId="{FF782252-F30E-4997-B393-8829F728CF44}" srcOrd="0" destOrd="0" presId="urn:microsoft.com/office/officeart/2005/8/layout/pyramid1"/>
    <dgm:cxn modelId="{7ADD3CAD-FD50-4384-9414-85017FD56B6A}" type="presParOf" srcId="{A8BA12CE-E478-4025-B4A1-333D13748F57}" destId="{6B751C56-C4D0-4A97-B980-8BF03DE3E05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81C7FF8-0FCC-412F-BA4F-6AA6D0984BA8}" type="doc">
      <dgm:prSet loTypeId="urn:microsoft.com/office/officeart/2005/8/layout/process1" loCatId="process" qsTypeId="urn:microsoft.com/office/officeart/2005/8/quickstyle/simple5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6A046A71-B332-48C6-B866-F2261F8557B6}">
      <dgm:prSet phldrT="[Text]"/>
      <dgm:spPr/>
      <dgm:t>
        <a:bodyPr/>
        <a:lstStyle/>
        <a:p>
          <a:r>
            <a:rPr lang="en-US" dirty="0" smtClean="0"/>
            <a:t>Foundation</a:t>
          </a:r>
          <a:endParaRPr lang="en-US" dirty="0"/>
        </a:p>
      </dgm:t>
    </dgm:pt>
    <dgm:pt modelId="{FE58CEDC-CA4C-4603-B78F-3BA298F200B3}" type="parTrans" cxnId="{37CFD7F3-6A0C-40EB-8AA7-14232467A55D}">
      <dgm:prSet/>
      <dgm:spPr/>
      <dgm:t>
        <a:bodyPr/>
        <a:lstStyle/>
        <a:p>
          <a:endParaRPr lang="en-US"/>
        </a:p>
      </dgm:t>
    </dgm:pt>
    <dgm:pt modelId="{D636D2A0-2BF4-474D-9EE8-37B656B113C6}" type="sibTrans" cxnId="{37CFD7F3-6A0C-40EB-8AA7-14232467A55D}">
      <dgm:prSet/>
      <dgm:spPr/>
      <dgm:t>
        <a:bodyPr/>
        <a:lstStyle/>
        <a:p>
          <a:endParaRPr lang="en-US"/>
        </a:p>
      </dgm:t>
    </dgm:pt>
    <dgm:pt modelId="{EBB0EBBB-2ED3-431D-8C80-40A32FD81DB1}">
      <dgm:prSet phldrT="[Text]"/>
      <dgm:spPr/>
      <dgm:t>
        <a:bodyPr/>
        <a:lstStyle/>
        <a:p>
          <a:r>
            <a:rPr lang="en-US" dirty="0" smtClean="0"/>
            <a:t>Responsibilities</a:t>
          </a:r>
          <a:endParaRPr lang="en-US" dirty="0"/>
        </a:p>
      </dgm:t>
    </dgm:pt>
    <dgm:pt modelId="{4CC8D64F-DA4B-4FDD-8CA3-83CD97CBA9CD}" type="parTrans" cxnId="{69804DFA-EEDE-4549-BEF4-6ED162AE2898}">
      <dgm:prSet/>
      <dgm:spPr/>
      <dgm:t>
        <a:bodyPr/>
        <a:lstStyle/>
        <a:p>
          <a:endParaRPr lang="en-US"/>
        </a:p>
      </dgm:t>
    </dgm:pt>
    <dgm:pt modelId="{EAB0472E-2D7A-4D14-90C3-6B9AA38FC6F2}" type="sibTrans" cxnId="{69804DFA-EEDE-4549-BEF4-6ED162AE2898}">
      <dgm:prSet/>
      <dgm:spPr/>
      <dgm:t>
        <a:bodyPr/>
        <a:lstStyle/>
        <a:p>
          <a:endParaRPr lang="en-US"/>
        </a:p>
      </dgm:t>
    </dgm:pt>
    <dgm:pt modelId="{88F7FEB6-67AD-4291-92C8-CDBE12A3013D}">
      <dgm:prSet phldrT="[Text]"/>
      <dgm:spPr/>
      <dgm:t>
        <a:bodyPr/>
        <a:lstStyle/>
        <a:p>
          <a:r>
            <a:rPr lang="en-US" dirty="0" smtClean="0"/>
            <a:t>Maturity with Community Development</a:t>
          </a:r>
          <a:endParaRPr lang="en-US" dirty="0"/>
        </a:p>
      </dgm:t>
    </dgm:pt>
    <dgm:pt modelId="{8695F700-4B75-4F17-B870-F551A4483096}" type="parTrans" cxnId="{834E4CB3-73A0-46DC-93D7-C8F60EFC9BEA}">
      <dgm:prSet/>
      <dgm:spPr/>
      <dgm:t>
        <a:bodyPr/>
        <a:lstStyle/>
        <a:p>
          <a:endParaRPr lang="en-US"/>
        </a:p>
      </dgm:t>
    </dgm:pt>
    <dgm:pt modelId="{63254773-3E36-42B8-8879-91B5C7915FB2}" type="sibTrans" cxnId="{834E4CB3-73A0-46DC-93D7-C8F60EFC9BEA}">
      <dgm:prSet/>
      <dgm:spPr/>
      <dgm:t>
        <a:bodyPr/>
        <a:lstStyle/>
        <a:p>
          <a:endParaRPr lang="en-US"/>
        </a:p>
      </dgm:t>
    </dgm:pt>
    <dgm:pt modelId="{C712091E-D33A-488B-809E-D36205A95E2E}" type="pres">
      <dgm:prSet presAssocID="{181C7FF8-0FCC-412F-BA4F-6AA6D0984BA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2FC1DB-BF79-49E7-9A47-5CFC0360080F}" type="pres">
      <dgm:prSet presAssocID="{6A046A71-B332-48C6-B866-F2261F8557B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9B5BB6-1C41-4A40-A411-FAECB2B39DAA}" type="pres">
      <dgm:prSet presAssocID="{D636D2A0-2BF4-474D-9EE8-37B656B113C6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107DEFA-7CB3-4374-9668-5FFA9E39F294}" type="pres">
      <dgm:prSet presAssocID="{D636D2A0-2BF4-474D-9EE8-37B656B113C6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0A0F3629-8B75-465D-898A-5B6E2A83E5DD}" type="pres">
      <dgm:prSet presAssocID="{EBB0EBBB-2ED3-431D-8C80-40A32FD81DB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E1F3B-40A5-4C14-8200-A275EFA7F11D}" type="pres">
      <dgm:prSet presAssocID="{EAB0472E-2D7A-4D14-90C3-6B9AA38FC6F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0E92CFD-FE9A-47DF-8A4A-246E5F85D562}" type="pres">
      <dgm:prSet presAssocID="{EAB0472E-2D7A-4D14-90C3-6B9AA38FC6F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7FDBF65-0973-4D88-8D8D-086387A02624}" type="pres">
      <dgm:prSet presAssocID="{88F7FEB6-67AD-4291-92C8-CDBE12A3013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D14781-D753-4FA7-9DED-AE5875F42C96}" type="presOf" srcId="{6A046A71-B332-48C6-B866-F2261F8557B6}" destId="{7D2FC1DB-BF79-49E7-9A47-5CFC0360080F}" srcOrd="0" destOrd="0" presId="urn:microsoft.com/office/officeart/2005/8/layout/process1"/>
    <dgm:cxn modelId="{355FAFBE-1E70-4A76-AFF7-2FC7B63A8C86}" type="presOf" srcId="{D636D2A0-2BF4-474D-9EE8-37B656B113C6}" destId="{B107DEFA-7CB3-4374-9668-5FFA9E39F294}" srcOrd="1" destOrd="0" presId="urn:microsoft.com/office/officeart/2005/8/layout/process1"/>
    <dgm:cxn modelId="{EF3126AA-ADD7-45AE-88B0-B73878056376}" type="presOf" srcId="{D636D2A0-2BF4-474D-9EE8-37B656B113C6}" destId="{3F9B5BB6-1C41-4A40-A411-FAECB2B39DAA}" srcOrd="0" destOrd="0" presId="urn:microsoft.com/office/officeart/2005/8/layout/process1"/>
    <dgm:cxn modelId="{0B0DC9F0-E9E8-4C1D-A621-97D7C2AAB885}" type="presOf" srcId="{EBB0EBBB-2ED3-431D-8C80-40A32FD81DB1}" destId="{0A0F3629-8B75-465D-898A-5B6E2A83E5DD}" srcOrd="0" destOrd="0" presId="urn:microsoft.com/office/officeart/2005/8/layout/process1"/>
    <dgm:cxn modelId="{834E4CB3-73A0-46DC-93D7-C8F60EFC9BEA}" srcId="{181C7FF8-0FCC-412F-BA4F-6AA6D0984BA8}" destId="{88F7FEB6-67AD-4291-92C8-CDBE12A3013D}" srcOrd="2" destOrd="0" parTransId="{8695F700-4B75-4F17-B870-F551A4483096}" sibTransId="{63254773-3E36-42B8-8879-91B5C7915FB2}"/>
    <dgm:cxn modelId="{69804DFA-EEDE-4549-BEF4-6ED162AE2898}" srcId="{181C7FF8-0FCC-412F-BA4F-6AA6D0984BA8}" destId="{EBB0EBBB-2ED3-431D-8C80-40A32FD81DB1}" srcOrd="1" destOrd="0" parTransId="{4CC8D64F-DA4B-4FDD-8CA3-83CD97CBA9CD}" sibTransId="{EAB0472E-2D7A-4D14-90C3-6B9AA38FC6F2}"/>
    <dgm:cxn modelId="{152FE1F4-F4D4-4FD9-903C-F02BB52188D6}" type="presOf" srcId="{EAB0472E-2D7A-4D14-90C3-6B9AA38FC6F2}" destId="{0D6E1F3B-40A5-4C14-8200-A275EFA7F11D}" srcOrd="0" destOrd="0" presId="urn:microsoft.com/office/officeart/2005/8/layout/process1"/>
    <dgm:cxn modelId="{362EC46E-D3E7-4D0C-8DEF-A5C4220D59CF}" type="presOf" srcId="{181C7FF8-0FCC-412F-BA4F-6AA6D0984BA8}" destId="{C712091E-D33A-488B-809E-D36205A95E2E}" srcOrd="0" destOrd="0" presId="urn:microsoft.com/office/officeart/2005/8/layout/process1"/>
    <dgm:cxn modelId="{37CFD7F3-6A0C-40EB-8AA7-14232467A55D}" srcId="{181C7FF8-0FCC-412F-BA4F-6AA6D0984BA8}" destId="{6A046A71-B332-48C6-B866-F2261F8557B6}" srcOrd="0" destOrd="0" parTransId="{FE58CEDC-CA4C-4603-B78F-3BA298F200B3}" sibTransId="{D636D2A0-2BF4-474D-9EE8-37B656B113C6}"/>
    <dgm:cxn modelId="{AE4B2D68-6AD5-4959-B457-ED99B200CC05}" type="presOf" srcId="{EAB0472E-2D7A-4D14-90C3-6B9AA38FC6F2}" destId="{00E92CFD-FE9A-47DF-8A4A-246E5F85D562}" srcOrd="1" destOrd="0" presId="urn:microsoft.com/office/officeart/2005/8/layout/process1"/>
    <dgm:cxn modelId="{1A2D1ACF-CF58-468D-9299-ABACF27A193A}" type="presOf" srcId="{88F7FEB6-67AD-4291-92C8-CDBE12A3013D}" destId="{D7FDBF65-0973-4D88-8D8D-086387A02624}" srcOrd="0" destOrd="0" presId="urn:microsoft.com/office/officeart/2005/8/layout/process1"/>
    <dgm:cxn modelId="{0C38FCB3-9315-4E0F-95DF-03E56CC07FF0}" type="presParOf" srcId="{C712091E-D33A-488B-809E-D36205A95E2E}" destId="{7D2FC1DB-BF79-49E7-9A47-5CFC0360080F}" srcOrd="0" destOrd="0" presId="urn:microsoft.com/office/officeart/2005/8/layout/process1"/>
    <dgm:cxn modelId="{20E7FBFD-19CE-4058-8400-FD4DB2603D3A}" type="presParOf" srcId="{C712091E-D33A-488B-809E-D36205A95E2E}" destId="{3F9B5BB6-1C41-4A40-A411-FAECB2B39DAA}" srcOrd="1" destOrd="0" presId="urn:microsoft.com/office/officeart/2005/8/layout/process1"/>
    <dgm:cxn modelId="{0A283D5D-BBB7-44E7-A5CF-DF24C632DBB3}" type="presParOf" srcId="{3F9B5BB6-1C41-4A40-A411-FAECB2B39DAA}" destId="{B107DEFA-7CB3-4374-9668-5FFA9E39F294}" srcOrd="0" destOrd="0" presId="urn:microsoft.com/office/officeart/2005/8/layout/process1"/>
    <dgm:cxn modelId="{CEA4AA45-0EB2-455D-B35E-1F658829F7D0}" type="presParOf" srcId="{C712091E-D33A-488B-809E-D36205A95E2E}" destId="{0A0F3629-8B75-465D-898A-5B6E2A83E5DD}" srcOrd="2" destOrd="0" presId="urn:microsoft.com/office/officeart/2005/8/layout/process1"/>
    <dgm:cxn modelId="{36B0EAAB-CE63-40C0-B963-2E52B99CB748}" type="presParOf" srcId="{C712091E-D33A-488B-809E-D36205A95E2E}" destId="{0D6E1F3B-40A5-4C14-8200-A275EFA7F11D}" srcOrd="3" destOrd="0" presId="urn:microsoft.com/office/officeart/2005/8/layout/process1"/>
    <dgm:cxn modelId="{57C42C21-CA0D-4160-9B91-FE2070EC19C1}" type="presParOf" srcId="{0D6E1F3B-40A5-4C14-8200-A275EFA7F11D}" destId="{00E92CFD-FE9A-47DF-8A4A-246E5F85D562}" srcOrd="0" destOrd="0" presId="urn:microsoft.com/office/officeart/2005/8/layout/process1"/>
    <dgm:cxn modelId="{94D004B6-5FFF-455F-A605-B5806F2A754A}" type="presParOf" srcId="{C712091E-D33A-488B-809E-D36205A95E2E}" destId="{D7FDBF65-0973-4D88-8D8D-086387A0262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20BA75-3ED8-4578-A83F-EF4CCF3484CE}" type="doc">
      <dgm:prSet loTypeId="urn:microsoft.com/office/officeart/2005/8/layout/process1" loCatId="process" qsTypeId="urn:microsoft.com/office/officeart/2005/8/quickstyle/simple5" qsCatId="simple" csTypeId="urn:microsoft.com/office/officeart/2005/8/colors/accent6_4" csCatId="accent6" phldr="1"/>
      <dgm:spPr/>
      <dgm:t>
        <a:bodyPr/>
        <a:lstStyle/>
        <a:p>
          <a:endParaRPr lang="en-US"/>
        </a:p>
      </dgm:t>
    </dgm:pt>
    <dgm:pt modelId="{9BD6DBF4-CB01-4572-B0A1-E9BAADDD9F43}">
      <dgm:prSet phldrT="[Text]"/>
      <dgm:spPr/>
      <dgm:t>
        <a:bodyPr/>
        <a:lstStyle/>
        <a:p>
          <a:r>
            <a:rPr lang="en-US" dirty="0" smtClean="0"/>
            <a:t>Self Development</a:t>
          </a:r>
          <a:endParaRPr lang="en-US" dirty="0"/>
        </a:p>
      </dgm:t>
    </dgm:pt>
    <dgm:pt modelId="{046AEBD2-AD87-4923-AF08-E667D76E3AA1}" type="parTrans" cxnId="{2BD7BBA8-6D79-4FF2-B932-4D329D912EC1}">
      <dgm:prSet/>
      <dgm:spPr/>
      <dgm:t>
        <a:bodyPr/>
        <a:lstStyle/>
        <a:p>
          <a:endParaRPr lang="en-US"/>
        </a:p>
      </dgm:t>
    </dgm:pt>
    <dgm:pt modelId="{7F0237C3-F976-465F-A9F1-CD2869E826F5}" type="sibTrans" cxnId="{2BD7BBA8-6D79-4FF2-B932-4D329D912EC1}">
      <dgm:prSet/>
      <dgm:spPr/>
      <dgm:t>
        <a:bodyPr/>
        <a:lstStyle/>
        <a:p>
          <a:endParaRPr lang="en-US"/>
        </a:p>
      </dgm:t>
    </dgm:pt>
    <dgm:pt modelId="{C0EAFAAC-DFC2-48B3-B358-9BC14EB57B30}">
      <dgm:prSet phldrT="[Text]"/>
      <dgm:spPr/>
      <dgm:t>
        <a:bodyPr/>
        <a:lstStyle/>
        <a:p>
          <a:r>
            <a:rPr lang="en-US" dirty="0" smtClean="0"/>
            <a:t>Relating with Others</a:t>
          </a:r>
          <a:endParaRPr lang="en-US" dirty="0"/>
        </a:p>
      </dgm:t>
    </dgm:pt>
    <dgm:pt modelId="{9CF78C18-6670-469B-B707-B35BF860E3A9}" type="parTrans" cxnId="{305B286C-92CE-4006-925E-E1BF2E370385}">
      <dgm:prSet/>
      <dgm:spPr/>
      <dgm:t>
        <a:bodyPr/>
        <a:lstStyle/>
        <a:p>
          <a:endParaRPr lang="en-US"/>
        </a:p>
      </dgm:t>
    </dgm:pt>
    <dgm:pt modelId="{54ED410F-E4B8-403B-A217-67E9B4D5F85C}" type="sibTrans" cxnId="{305B286C-92CE-4006-925E-E1BF2E370385}">
      <dgm:prSet/>
      <dgm:spPr/>
      <dgm:t>
        <a:bodyPr/>
        <a:lstStyle/>
        <a:p>
          <a:endParaRPr lang="en-US"/>
        </a:p>
      </dgm:t>
    </dgm:pt>
    <dgm:pt modelId="{C0D8F84B-C2D6-4276-951B-72EC6D816F3C}">
      <dgm:prSet phldrT="[Text]"/>
      <dgm:spPr/>
      <dgm:t>
        <a:bodyPr/>
        <a:lstStyle/>
        <a:p>
          <a:r>
            <a:rPr lang="en-US" dirty="0" smtClean="0"/>
            <a:t>Contributing to Our Society</a:t>
          </a:r>
          <a:endParaRPr lang="en-US" dirty="0"/>
        </a:p>
      </dgm:t>
    </dgm:pt>
    <dgm:pt modelId="{871BD46B-583B-495D-B0B2-7918E1790077}" type="parTrans" cxnId="{25629CBA-8C29-47CB-9BF8-B572FCB6AB1C}">
      <dgm:prSet/>
      <dgm:spPr/>
      <dgm:t>
        <a:bodyPr/>
        <a:lstStyle/>
        <a:p>
          <a:endParaRPr lang="en-US"/>
        </a:p>
      </dgm:t>
    </dgm:pt>
    <dgm:pt modelId="{B4FB5078-AD57-4122-BADF-E253F7E00303}" type="sibTrans" cxnId="{25629CBA-8C29-47CB-9BF8-B572FCB6AB1C}">
      <dgm:prSet/>
      <dgm:spPr/>
      <dgm:t>
        <a:bodyPr/>
        <a:lstStyle/>
        <a:p>
          <a:endParaRPr lang="en-US"/>
        </a:p>
      </dgm:t>
    </dgm:pt>
    <dgm:pt modelId="{22691D30-5FA6-4BF7-80C8-95A7D4F6022D}" type="pres">
      <dgm:prSet presAssocID="{AF20BA75-3ED8-4578-A83F-EF4CCF3484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CF6611-1054-415F-9D61-753AE887C1D0}" type="pres">
      <dgm:prSet presAssocID="{9BD6DBF4-CB01-4572-B0A1-E9BAADDD9F4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D9B8E1-C818-46EA-A128-4B9EC0DD4B6C}" type="pres">
      <dgm:prSet presAssocID="{7F0237C3-F976-465F-A9F1-CD2869E826F5}" presName="sibTrans" presStyleLbl="sibTrans2D1" presStyleIdx="0" presStyleCnt="2"/>
      <dgm:spPr/>
      <dgm:t>
        <a:bodyPr/>
        <a:lstStyle/>
        <a:p>
          <a:endParaRPr lang="en-US"/>
        </a:p>
      </dgm:t>
    </dgm:pt>
    <dgm:pt modelId="{8272FFF2-6548-48C0-9CA0-BD1EC95C22A0}" type="pres">
      <dgm:prSet presAssocID="{7F0237C3-F976-465F-A9F1-CD2869E826F5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9DF41E8-B189-4B89-9D31-D2FCF5A5B6B7}" type="pres">
      <dgm:prSet presAssocID="{C0EAFAAC-DFC2-48B3-B358-9BC14EB57B3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936F8F-3B28-4207-9903-42D792542E92}" type="pres">
      <dgm:prSet presAssocID="{54ED410F-E4B8-403B-A217-67E9B4D5F85C}" presName="sibTrans" presStyleLbl="sibTrans2D1" presStyleIdx="1" presStyleCnt="2"/>
      <dgm:spPr/>
      <dgm:t>
        <a:bodyPr/>
        <a:lstStyle/>
        <a:p>
          <a:endParaRPr lang="en-US"/>
        </a:p>
      </dgm:t>
    </dgm:pt>
    <dgm:pt modelId="{0D7C9182-1B03-4761-891A-AD6616F031E2}" type="pres">
      <dgm:prSet presAssocID="{54ED410F-E4B8-403B-A217-67E9B4D5F85C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56F49BF-D17E-4374-AB09-1D5C6827D3D3}" type="pres">
      <dgm:prSet presAssocID="{C0D8F84B-C2D6-4276-951B-72EC6D816F3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5B286C-92CE-4006-925E-E1BF2E370385}" srcId="{AF20BA75-3ED8-4578-A83F-EF4CCF3484CE}" destId="{C0EAFAAC-DFC2-48B3-B358-9BC14EB57B30}" srcOrd="1" destOrd="0" parTransId="{9CF78C18-6670-469B-B707-B35BF860E3A9}" sibTransId="{54ED410F-E4B8-403B-A217-67E9B4D5F85C}"/>
    <dgm:cxn modelId="{2BD7BBA8-6D79-4FF2-B932-4D329D912EC1}" srcId="{AF20BA75-3ED8-4578-A83F-EF4CCF3484CE}" destId="{9BD6DBF4-CB01-4572-B0A1-E9BAADDD9F43}" srcOrd="0" destOrd="0" parTransId="{046AEBD2-AD87-4923-AF08-E667D76E3AA1}" sibTransId="{7F0237C3-F976-465F-A9F1-CD2869E826F5}"/>
    <dgm:cxn modelId="{E9FD7C22-4A3C-4915-91FD-9EFD8E3379D6}" type="presOf" srcId="{54ED410F-E4B8-403B-A217-67E9B4D5F85C}" destId="{A3936F8F-3B28-4207-9903-42D792542E92}" srcOrd="0" destOrd="0" presId="urn:microsoft.com/office/officeart/2005/8/layout/process1"/>
    <dgm:cxn modelId="{25629CBA-8C29-47CB-9BF8-B572FCB6AB1C}" srcId="{AF20BA75-3ED8-4578-A83F-EF4CCF3484CE}" destId="{C0D8F84B-C2D6-4276-951B-72EC6D816F3C}" srcOrd="2" destOrd="0" parTransId="{871BD46B-583B-495D-B0B2-7918E1790077}" sibTransId="{B4FB5078-AD57-4122-BADF-E253F7E00303}"/>
    <dgm:cxn modelId="{41432EE9-AC46-4AAC-91CA-9946818BB866}" type="presOf" srcId="{AF20BA75-3ED8-4578-A83F-EF4CCF3484CE}" destId="{22691D30-5FA6-4BF7-80C8-95A7D4F6022D}" srcOrd="0" destOrd="0" presId="urn:microsoft.com/office/officeart/2005/8/layout/process1"/>
    <dgm:cxn modelId="{CD048236-8CE7-4FAF-8950-F61E2AD55A20}" type="presOf" srcId="{7F0237C3-F976-465F-A9F1-CD2869E826F5}" destId="{8272FFF2-6548-48C0-9CA0-BD1EC95C22A0}" srcOrd="1" destOrd="0" presId="urn:microsoft.com/office/officeart/2005/8/layout/process1"/>
    <dgm:cxn modelId="{5E704C59-C166-40D7-8E1F-318D85398B00}" type="presOf" srcId="{9BD6DBF4-CB01-4572-B0A1-E9BAADDD9F43}" destId="{34CF6611-1054-415F-9D61-753AE887C1D0}" srcOrd="0" destOrd="0" presId="urn:microsoft.com/office/officeart/2005/8/layout/process1"/>
    <dgm:cxn modelId="{C26B76B0-406C-4F3D-9A29-F601B6856F0B}" type="presOf" srcId="{C0EAFAAC-DFC2-48B3-B358-9BC14EB57B30}" destId="{D9DF41E8-B189-4B89-9D31-D2FCF5A5B6B7}" srcOrd="0" destOrd="0" presId="urn:microsoft.com/office/officeart/2005/8/layout/process1"/>
    <dgm:cxn modelId="{119D624A-3AD4-4A9A-AF6E-FA85CA5A853E}" type="presOf" srcId="{7F0237C3-F976-465F-A9F1-CD2869E826F5}" destId="{70D9B8E1-C818-46EA-A128-4B9EC0DD4B6C}" srcOrd="0" destOrd="0" presId="urn:microsoft.com/office/officeart/2005/8/layout/process1"/>
    <dgm:cxn modelId="{57F095E9-6AB1-435B-8DF7-B5EB38FA638E}" type="presOf" srcId="{C0D8F84B-C2D6-4276-951B-72EC6D816F3C}" destId="{E56F49BF-D17E-4374-AB09-1D5C6827D3D3}" srcOrd="0" destOrd="0" presId="urn:microsoft.com/office/officeart/2005/8/layout/process1"/>
    <dgm:cxn modelId="{C4FD3833-9DBF-4237-A527-26940ECBCE05}" type="presOf" srcId="{54ED410F-E4B8-403B-A217-67E9B4D5F85C}" destId="{0D7C9182-1B03-4761-891A-AD6616F031E2}" srcOrd="1" destOrd="0" presId="urn:microsoft.com/office/officeart/2005/8/layout/process1"/>
    <dgm:cxn modelId="{957DED40-D17C-4B04-81F5-27630C786FAF}" type="presParOf" srcId="{22691D30-5FA6-4BF7-80C8-95A7D4F6022D}" destId="{34CF6611-1054-415F-9D61-753AE887C1D0}" srcOrd="0" destOrd="0" presId="urn:microsoft.com/office/officeart/2005/8/layout/process1"/>
    <dgm:cxn modelId="{5BE97495-08E0-44B4-83BC-1287CBAE077D}" type="presParOf" srcId="{22691D30-5FA6-4BF7-80C8-95A7D4F6022D}" destId="{70D9B8E1-C818-46EA-A128-4B9EC0DD4B6C}" srcOrd="1" destOrd="0" presId="urn:microsoft.com/office/officeart/2005/8/layout/process1"/>
    <dgm:cxn modelId="{C134697A-0680-4DF4-8421-020497DFA18D}" type="presParOf" srcId="{70D9B8E1-C818-46EA-A128-4B9EC0DD4B6C}" destId="{8272FFF2-6548-48C0-9CA0-BD1EC95C22A0}" srcOrd="0" destOrd="0" presId="urn:microsoft.com/office/officeart/2005/8/layout/process1"/>
    <dgm:cxn modelId="{67D5CEFA-8127-4568-8218-51051571479B}" type="presParOf" srcId="{22691D30-5FA6-4BF7-80C8-95A7D4F6022D}" destId="{D9DF41E8-B189-4B89-9D31-D2FCF5A5B6B7}" srcOrd="2" destOrd="0" presId="urn:microsoft.com/office/officeart/2005/8/layout/process1"/>
    <dgm:cxn modelId="{93C1C9E4-7FCC-4F25-BAE2-01BAB2AB8932}" type="presParOf" srcId="{22691D30-5FA6-4BF7-80C8-95A7D4F6022D}" destId="{A3936F8F-3B28-4207-9903-42D792542E92}" srcOrd="3" destOrd="0" presId="urn:microsoft.com/office/officeart/2005/8/layout/process1"/>
    <dgm:cxn modelId="{DA76F772-06EF-421F-9BF6-9F6AE5A7BD08}" type="presParOf" srcId="{A3936F8F-3B28-4207-9903-42D792542E92}" destId="{0D7C9182-1B03-4761-891A-AD6616F031E2}" srcOrd="0" destOrd="0" presId="urn:microsoft.com/office/officeart/2005/8/layout/process1"/>
    <dgm:cxn modelId="{F2884EDB-5DD4-4F88-80E3-E34DDDA84B29}" type="presParOf" srcId="{22691D30-5FA6-4BF7-80C8-95A7D4F6022D}" destId="{E56F49BF-D17E-4374-AB09-1D5C6827D3D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97C6-4763-4A3B-AF37-868035816342}">
      <dsp:nvSpPr>
        <dsp:cNvPr id="0" name=""/>
        <dsp:cNvSpPr/>
      </dsp:nvSpPr>
      <dsp:spPr>
        <a:xfrm>
          <a:off x="1903172" y="645872"/>
          <a:ext cx="4423255" cy="4423255"/>
        </a:xfrm>
        <a:prstGeom prst="blockArc">
          <a:avLst>
            <a:gd name="adj1" fmla="val 12600000"/>
            <a:gd name="adj2" fmla="val 16200000"/>
            <a:gd name="adj3" fmla="val 45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tint val="6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tint val="6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1A792C3-1E36-42F5-B9B8-CFDEB6FAC16C}">
      <dsp:nvSpPr>
        <dsp:cNvPr id="0" name=""/>
        <dsp:cNvSpPr/>
      </dsp:nvSpPr>
      <dsp:spPr>
        <a:xfrm>
          <a:off x="1903172" y="645872"/>
          <a:ext cx="4423255" cy="4423255"/>
        </a:xfrm>
        <a:prstGeom prst="blockArc">
          <a:avLst>
            <a:gd name="adj1" fmla="val 9000000"/>
            <a:gd name="adj2" fmla="val 12600000"/>
            <a:gd name="adj3" fmla="val 45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tint val="6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tint val="6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63C6200-9D24-4492-9570-54651D5FDA4A}">
      <dsp:nvSpPr>
        <dsp:cNvPr id="0" name=""/>
        <dsp:cNvSpPr/>
      </dsp:nvSpPr>
      <dsp:spPr>
        <a:xfrm>
          <a:off x="1903172" y="645872"/>
          <a:ext cx="4423255" cy="4423255"/>
        </a:xfrm>
        <a:prstGeom prst="blockArc">
          <a:avLst>
            <a:gd name="adj1" fmla="val 5400000"/>
            <a:gd name="adj2" fmla="val 9000000"/>
            <a:gd name="adj3" fmla="val 45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tint val="6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tint val="6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11A165B-68B5-4AFD-9CF1-36833BC09627}">
      <dsp:nvSpPr>
        <dsp:cNvPr id="0" name=""/>
        <dsp:cNvSpPr/>
      </dsp:nvSpPr>
      <dsp:spPr>
        <a:xfrm>
          <a:off x="1903172" y="645872"/>
          <a:ext cx="4423255" cy="4423255"/>
        </a:xfrm>
        <a:prstGeom prst="blockArc">
          <a:avLst>
            <a:gd name="adj1" fmla="val 1800000"/>
            <a:gd name="adj2" fmla="val 5400000"/>
            <a:gd name="adj3" fmla="val 45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tint val="6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tint val="6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9C3111C-5734-4F2F-9D59-8EEFD836FF7A}">
      <dsp:nvSpPr>
        <dsp:cNvPr id="0" name=""/>
        <dsp:cNvSpPr/>
      </dsp:nvSpPr>
      <dsp:spPr>
        <a:xfrm>
          <a:off x="1903172" y="645872"/>
          <a:ext cx="4423255" cy="4423255"/>
        </a:xfrm>
        <a:prstGeom prst="blockArc">
          <a:avLst>
            <a:gd name="adj1" fmla="val 19800000"/>
            <a:gd name="adj2" fmla="val 1800000"/>
            <a:gd name="adj3" fmla="val 45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tint val="6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tint val="6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57FD86-AF53-4713-8D5B-8AA0F2DB214D}">
      <dsp:nvSpPr>
        <dsp:cNvPr id="0" name=""/>
        <dsp:cNvSpPr/>
      </dsp:nvSpPr>
      <dsp:spPr>
        <a:xfrm>
          <a:off x="1903172" y="645872"/>
          <a:ext cx="4423255" cy="4423255"/>
        </a:xfrm>
        <a:prstGeom prst="blockArc">
          <a:avLst>
            <a:gd name="adj1" fmla="val 16200000"/>
            <a:gd name="adj2" fmla="val 19800000"/>
            <a:gd name="adj3" fmla="val 452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tint val="6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tint val="6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FEFA4FD-5486-402D-BE61-D6176C860C17}">
      <dsp:nvSpPr>
        <dsp:cNvPr id="0" name=""/>
        <dsp:cNvSpPr/>
      </dsp:nvSpPr>
      <dsp:spPr>
        <a:xfrm>
          <a:off x="3122265" y="1864965"/>
          <a:ext cx="1985069" cy="19850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Individual</a:t>
          </a:r>
          <a:endParaRPr lang="en-US" sz="2600" kern="1200" dirty="0"/>
        </a:p>
      </dsp:txBody>
      <dsp:txXfrm>
        <a:off x="3412972" y="2155672"/>
        <a:ext cx="1403655" cy="1403655"/>
      </dsp:txXfrm>
    </dsp:sp>
    <dsp:sp modelId="{F9B7B33E-0D93-462E-BEBD-75DC7C4A2B96}">
      <dsp:nvSpPr>
        <dsp:cNvPr id="0" name=""/>
        <dsp:cNvSpPr/>
      </dsp:nvSpPr>
      <dsp:spPr>
        <a:xfrm>
          <a:off x="3420025" y="1121"/>
          <a:ext cx="1389548" cy="1389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Society</a:t>
          </a:r>
          <a:endParaRPr lang="en-US" sz="1200" kern="1200" dirty="0"/>
        </a:p>
      </dsp:txBody>
      <dsp:txXfrm>
        <a:off x="3623520" y="204616"/>
        <a:ext cx="982558" cy="982558"/>
      </dsp:txXfrm>
    </dsp:sp>
    <dsp:sp modelId="{A450DDAB-937F-43FF-B395-FF8F03D8DA42}">
      <dsp:nvSpPr>
        <dsp:cNvPr id="0" name=""/>
        <dsp:cNvSpPr/>
      </dsp:nvSpPr>
      <dsp:spPr>
        <a:xfrm>
          <a:off x="5292029" y="1081923"/>
          <a:ext cx="1389548" cy="1389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Family</a:t>
          </a:r>
          <a:endParaRPr lang="en-US" sz="1200" kern="1200" dirty="0"/>
        </a:p>
      </dsp:txBody>
      <dsp:txXfrm>
        <a:off x="5495524" y="1285418"/>
        <a:ext cx="982558" cy="982558"/>
      </dsp:txXfrm>
    </dsp:sp>
    <dsp:sp modelId="{2A9C968A-73F0-48CC-9CBF-27F95D00F30B}">
      <dsp:nvSpPr>
        <dsp:cNvPr id="0" name=""/>
        <dsp:cNvSpPr/>
      </dsp:nvSpPr>
      <dsp:spPr>
        <a:xfrm>
          <a:off x="5292029" y="3243527"/>
          <a:ext cx="1389548" cy="1389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Friends</a:t>
          </a:r>
          <a:endParaRPr lang="en-US" sz="1200" kern="1200" dirty="0"/>
        </a:p>
      </dsp:txBody>
      <dsp:txXfrm>
        <a:off x="5495524" y="3447022"/>
        <a:ext cx="982558" cy="982558"/>
      </dsp:txXfrm>
    </dsp:sp>
    <dsp:sp modelId="{62AB108F-3273-49DB-B5EE-E15AF20B946E}">
      <dsp:nvSpPr>
        <dsp:cNvPr id="0" name=""/>
        <dsp:cNvSpPr/>
      </dsp:nvSpPr>
      <dsp:spPr>
        <a:xfrm>
          <a:off x="3420025" y="4324329"/>
          <a:ext cx="1389548" cy="1389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Colleagues</a:t>
          </a:r>
          <a:endParaRPr lang="en-US" sz="1200" kern="1200" dirty="0"/>
        </a:p>
      </dsp:txBody>
      <dsp:txXfrm>
        <a:off x="3623520" y="4527824"/>
        <a:ext cx="982558" cy="982558"/>
      </dsp:txXfrm>
    </dsp:sp>
    <dsp:sp modelId="{D2DFB718-AA87-44DD-A952-74D837B8AAA7}">
      <dsp:nvSpPr>
        <dsp:cNvPr id="0" name=""/>
        <dsp:cNvSpPr/>
      </dsp:nvSpPr>
      <dsp:spPr>
        <a:xfrm>
          <a:off x="1548021" y="3243527"/>
          <a:ext cx="1389548" cy="1389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Acquaintances</a:t>
          </a:r>
          <a:endParaRPr lang="en-US" sz="1200" kern="1200" dirty="0"/>
        </a:p>
      </dsp:txBody>
      <dsp:txXfrm>
        <a:off x="1751516" y="3447022"/>
        <a:ext cx="982558" cy="982558"/>
      </dsp:txXfrm>
    </dsp:sp>
    <dsp:sp modelId="{113310DF-34EC-4D1B-94D1-9B96A5346844}">
      <dsp:nvSpPr>
        <dsp:cNvPr id="0" name=""/>
        <dsp:cNvSpPr/>
      </dsp:nvSpPr>
      <dsp:spPr>
        <a:xfrm>
          <a:off x="1548021" y="1081923"/>
          <a:ext cx="1389548" cy="1389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Community</a:t>
          </a:r>
          <a:endParaRPr lang="en-US" sz="1200" kern="1200" dirty="0"/>
        </a:p>
      </dsp:txBody>
      <dsp:txXfrm>
        <a:off x="1751516" y="1285418"/>
        <a:ext cx="982558" cy="982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52CEE8-07AD-484F-A0B7-E5164EE68316}">
      <dsp:nvSpPr>
        <dsp:cNvPr id="0" name=""/>
        <dsp:cNvSpPr/>
      </dsp:nvSpPr>
      <dsp:spPr>
        <a:xfrm>
          <a:off x="4118" y="0"/>
          <a:ext cx="3962102" cy="42672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tint val="4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Goal Identification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(in relation to our personalities)</a:t>
          </a:r>
          <a:endParaRPr lang="en-US" sz="2300" kern="1200" dirty="0"/>
        </a:p>
      </dsp:txBody>
      <dsp:txXfrm>
        <a:off x="4118" y="0"/>
        <a:ext cx="3962102" cy="1280160"/>
      </dsp:txXfrm>
    </dsp:sp>
    <dsp:sp modelId="{F393BC57-2CBD-4A15-9897-9E7D980D3170}">
      <dsp:nvSpPr>
        <dsp:cNvPr id="0" name=""/>
        <dsp:cNvSpPr/>
      </dsp:nvSpPr>
      <dsp:spPr>
        <a:xfrm>
          <a:off x="400329" y="1280264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Ego</a:t>
          </a:r>
          <a:endParaRPr lang="en-US" sz="3200" kern="1200" dirty="0"/>
        </a:p>
      </dsp:txBody>
      <dsp:txXfrm>
        <a:off x="418536" y="1298471"/>
        <a:ext cx="3133267" cy="585226"/>
      </dsp:txXfrm>
    </dsp:sp>
    <dsp:sp modelId="{603CFF1C-A467-4E2E-98C6-B6424353CA87}">
      <dsp:nvSpPr>
        <dsp:cNvPr id="0" name=""/>
        <dsp:cNvSpPr/>
      </dsp:nvSpPr>
      <dsp:spPr>
        <a:xfrm>
          <a:off x="400329" y="1997541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4430"/>
                <a:satOff val="55"/>
                <a:lumOff val="2949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4430"/>
                <a:satOff val="55"/>
                <a:lumOff val="2949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4430"/>
                <a:satOff val="55"/>
                <a:lumOff val="2949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4430"/>
                <a:satOff val="55"/>
                <a:lumOff val="2949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4430"/>
                <a:satOff val="55"/>
                <a:lumOff val="2949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4430"/>
                <a:satOff val="55"/>
                <a:lumOff val="2949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4430"/>
                <a:satOff val="55"/>
                <a:lumOff val="2949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4430"/>
              <a:satOff val="55"/>
              <a:lumOff val="2949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4430"/>
              <a:satOff val="55"/>
              <a:lumOff val="2949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Pride</a:t>
          </a:r>
          <a:endParaRPr lang="en-US" sz="3200" kern="1200" dirty="0"/>
        </a:p>
      </dsp:txBody>
      <dsp:txXfrm>
        <a:off x="418536" y="2015748"/>
        <a:ext cx="3133267" cy="585226"/>
      </dsp:txXfrm>
    </dsp:sp>
    <dsp:sp modelId="{11FDDEF0-88AE-4F8F-A882-0F35C63F535B}">
      <dsp:nvSpPr>
        <dsp:cNvPr id="0" name=""/>
        <dsp:cNvSpPr/>
      </dsp:nvSpPr>
      <dsp:spPr>
        <a:xfrm>
          <a:off x="400329" y="2714818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8861"/>
                <a:satOff val="109"/>
                <a:lumOff val="5899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8861"/>
                <a:satOff val="109"/>
                <a:lumOff val="5899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8861"/>
                <a:satOff val="109"/>
                <a:lumOff val="5899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8861"/>
                <a:satOff val="109"/>
                <a:lumOff val="5899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8861"/>
                <a:satOff val="109"/>
                <a:lumOff val="5899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8861"/>
                <a:satOff val="109"/>
                <a:lumOff val="5899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8861"/>
                <a:satOff val="109"/>
                <a:lumOff val="5899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8861"/>
              <a:satOff val="109"/>
              <a:lumOff val="5899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8861"/>
              <a:satOff val="109"/>
              <a:lumOff val="5899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Nurturing</a:t>
          </a:r>
          <a:endParaRPr lang="en-US" sz="3200" kern="1200" dirty="0"/>
        </a:p>
      </dsp:txBody>
      <dsp:txXfrm>
        <a:off x="418536" y="2733025"/>
        <a:ext cx="3133267" cy="585226"/>
      </dsp:txXfrm>
    </dsp:sp>
    <dsp:sp modelId="{B2FC5DF8-8B00-407F-B560-D3B317DB7BA9}">
      <dsp:nvSpPr>
        <dsp:cNvPr id="0" name=""/>
        <dsp:cNvSpPr/>
      </dsp:nvSpPr>
      <dsp:spPr>
        <a:xfrm>
          <a:off x="400329" y="3432095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13291"/>
                <a:satOff val="164"/>
                <a:lumOff val="8848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13291"/>
                <a:satOff val="164"/>
                <a:lumOff val="8848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13291"/>
                <a:satOff val="164"/>
                <a:lumOff val="8848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13291"/>
                <a:satOff val="164"/>
                <a:lumOff val="8848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13291"/>
                <a:satOff val="164"/>
                <a:lumOff val="8848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13291"/>
                <a:satOff val="164"/>
                <a:lumOff val="8848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13291"/>
                <a:satOff val="164"/>
                <a:lumOff val="8848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13291"/>
              <a:satOff val="164"/>
              <a:lumOff val="8848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13291"/>
              <a:satOff val="164"/>
              <a:lumOff val="8848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Dignity</a:t>
          </a:r>
          <a:endParaRPr lang="en-US" sz="3200" kern="1200" dirty="0"/>
        </a:p>
      </dsp:txBody>
      <dsp:txXfrm>
        <a:off x="418536" y="3450302"/>
        <a:ext cx="3133267" cy="585226"/>
      </dsp:txXfrm>
    </dsp:sp>
    <dsp:sp modelId="{C909EA12-8C44-4700-9F70-CAC157E30C15}">
      <dsp:nvSpPr>
        <dsp:cNvPr id="0" name=""/>
        <dsp:cNvSpPr/>
      </dsp:nvSpPr>
      <dsp:spPr>
        <a:xfrm>
          <a:off x="4263378" y="0"/>
          <a:ext cx="3962102" cy="42672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tint val="4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Reviewing Steps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(in relation to our development)</a:t>
          </a:r>
          <a:endParaRPr lang="en-US" sz="2300" kern="1200" dirty="0"/>
        </a:p>
      </dsp:txBody>
      <dsp:txXfrm>
        <a:off x="4263378" y="0"/>
        <a:ext cx="3962102" cy="1280160"/>
      </dsp:txXfrm>
    </dsp:sp>
    <dsp:sp modelId="{BED6BCE0-DA84-420A-A940-05E37E91D046}">
      <dsp:nvSpPr>
        <dsp:cNvPr id="0" name=""/>
        <dsp:cNvSpPr/>
      </dsp:nvSpPr>
      <dsp:spPr>
        <a:xfrm>
          <a:off x="4659589" y="1280264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17721"/>
                <a:satOff val="219"/>
                <a:lumOff val="11798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17721"/>
                <a:satOff val="219"/>
                <a:lumOff val="11798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17721"/>
                <a:satOff val="219"/>
                <a:lumOff val="11798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17721"/>
                <a:satOff val="219"/>
                <a:lumOff val="11798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17721"/>
                <a:satOff val="219"/>
                <a:lumOff val="11798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17721"/>
                <a:satOff val="219"/>
                <a:lumOff val="11798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17721"/>
                <a:satOff val="219"/>
                <a:lumOff val="11798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17721"/>
              <a:satOff val="219"/>
              <a:lumOff val="11798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17721"/>
              <a:satOff val="219"/>
              <a:lumOff val="11798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Maturity</a:t>
          </a:r>
          <a:endParaRPr lang="en-US" sz="3200" kern="1200" dirty="0"/>
        </a:p>
      </dsp:txBody>
      <dsp:txXfrm>
        <a:off x="4677796" y="1298471"/>
        <a:ext cx="3133267" cy="585226"/>
      </dsp:txXfrm>
    </dsp:sp>
    <dsp:sp modelId="{0DEB76F4-F489-44A4-93E2-EF7C982A22D8}">
      <dsp:nvSpPr>
        <dsp:cNvPr id="0" name=""/>
        <dsp:cNvSpPr/>
      </dsp:nvSpPr>
      <dsp:spPr>
        <a:xfrm>
          <a:off x="4659589" y="1997541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22152"/>
                <a:satOff val="274"/>
                <a:lumOff val="14747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22152"/>
                <a:satOff val="274"/>
                <a:lumOff val="14747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22152"/>
                <a:satOff val="274"/>
                <a:lumOff val="14747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22152"/>
                <a:satOff val="274"/>
                <a:lumOff val="14747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22152"/>
                <a:satOff val="274"/>
                <a:lumOff val="14747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22152"/>
                <a:satOff val="274"/>
                <a:lumOff val="14747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22152"/>
                <a:satOff val="274"/>
                <a:lumOff val="14747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22152"/>
              <a:satOff val="274"/>
              <a:lumOff val="14747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22152"/>
              <a:satOff val="274"/>
              <a:lumOff val="14747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Growth</a:t>
          </a:r>
          <a:endParaRPr lang="en-US" sz="3200" kern="1200" dirty="0"/>
        </a:p>
      </dsp:txBody>
      <dsp:txXfrm>
        <a:off x="4677796" y="2015748"/>
        <a:ext cx="3133267" cy="585226"/>
      </dsp:txXfrm>
    </dsp:sp>
    <dsp:sp modelId="{4168816F-CD41-40C4-B38C-C6FF556B7D46}">
      <dsp:nvSpPr>
        <dsp:cNvPr id="0" name=""/>
        <dsp:cNvSpPr/>
      </dsp:nvSpPr>
      <dsp:spPr>
        <a:xfrm>
          <a:off x="4659589" y="2714818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26582"/>
                <a:satOff val="328"/>
                <a:lumOff val="17697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26582"/>
                <a:satOff val="328"/>
                <a:lumOff val="17697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26582"/>
                <a:satOff val="328"/>
                <a:lumOff val="17697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26582"/>
                <a:satOff val="328"/>
                <a:lumOff val="17697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26582"/>
                <a:satOff val="328"/>
                <a:lumOff val="17697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26582"/>
                <a:satOff val="328"/>
                <a:lumOff val="17697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26582"/>
                <a:satOff val="328"/>
                <a:lumOff val="17697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26582"/>
              <a:satOff val="328"/>
              <a:lumOff val="17697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26582"/>
              <a:satOff val="328"/>
              <a:lumOff val="17697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Sincerity (Care)</a:t>
          </a:r>
          <a:endParaRPr lang="en-US" sz="3200" kern="1200" dirty="0"/>
        </a:p>
      </dsp:txBody>
      <dsp:txXfrm>
        <a:off x="4677796" y="2733025"/>
        <a:ext cx="3133267" cy="585226"/>
      </dsp:txXfrm>
    </dsp:sp>
    <dsp:sp modelId="{98EDEC44-7D1C-4603-90E3-261F28FA8C0B}">
      <dsp:nvSpPr>
        <dsp:cNvPr id="0" name=""/>
        <dsp:cNvSpPr/>
      </dsp:nvSpPr>
      <dsp:spPr>
        <a:xfrm>
          <a:off x="4659589" y="3432095"/>
          <a:ext cx="3169681" cy="62164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-31013"/>
                <a:satOff val="383"/>
                <a:lumOff val="20646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shade val="80000"/>
                <a:hueOff val="-31013"/>
                <a:satOff val="383"/>
                <a:lumOff val="20646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shade val="80000"/>
                <a:hueOff val="-31013"/>
                <a:satOff val="383"/>
                <a:lumOff val="20646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shade val="80000"/>
                <a:hueOff val="-31013"/>
                <a:satOff val="383"/>
                <a:lumOff val="20646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shade val="80000"/>
                <a:hueOff val="-31013"/>
                <a:satOff val="383"/>
                <a:lumOff val="20646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shade val="80000"/>
                <a:hueOff val="-31013"/>
                <a:satOff val="383"/>
                <a:lumOff val="20646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shade val="80000"/>
                <a:hueOff val="-31013"/>
                <a:satOff val="383"/>
                <a:lumOff val="20646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shade val="80000"/>
              <a:hueOff val="-31013"/>
              <a:satOff val="383"/>
              <a:lumOff val="20646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shade val="80000"/>
              <a:hueOff val="-31013"/>
              <a:satOff val="383"/>
              <a:lumOff val="20646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Responsibility</a:t>
          </a:r>
          <a:endParaRPr lang="en-US" sz="3200" kern="1200" dirty="0"/>
        </a:p>
      </dsp:txBody>
      <dsp:txXfrm>
        <a:off x="4677796" y="3450302"/>
        <a:ext cx="3133267" cy="5852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946C69-75B0-4593-8EDF-15C030C0B383}">
      <dsp:nvSpPr>
        <dsp:cNvPr id="0" name=""/>
        <dsp:cNvSpPr/>
      </dsp:nvSpPr>
      <dsp:spPr>
        <a:xfrm>
          <a:off x="7619" y="0"/>
          <a:ext cx="7071360" cy="4419600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tint val="4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tint val="4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tint val="4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tint val="4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tint val="4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12C2C53-FAD5-4270-9197-C6FF5C2A211C}">
      <dsp:nvSpPr>
        <dsp:cNvPr id="0" name=""/>
        <dsp:cNvSpPr/>
      </dsp:nvSpPr>
      <dsp:spPr>
        <a:xfrm>
          <a:off x="704148" y="3286414"/>
          <a:ext cx="162641" cy="16264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A147B47-17D1-459E-8E85-1625BD9582CA}">
      <dsp:nvSpPr>
        <dsp:cNvPr id="0" name=""/>
        <dsp:cNvSpPr/>
      </dsp:nvSpPr>
      <dsp:spPr>
        <a:xfrm>
          <a:off x="785469" y="3367735"/>
          <a:ext cx="926348" cy="10518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180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Infant</a:t>
          </a:r>
          <a:endParaRPr lang="en-US" sz="1900" kern="1200" dirty="0"/>
        </a:p>
      </dsp:txBody>
      <dsp:txXfrm>
        <a:off x="785469" y="3367735"/>
        <a:ext cx="926348" cy="1051864"/>
      </dsp:txXfrm>
    </dsp:sp>
    <dsp:sp modelId="{1CF9F493-9722-4151-AA34-D229D7F061B8}">
      <dsp:nvSpPr>
        <dsp:cNvPr id="0" name=""/>
        <dsp:cNvSpPr/>
      </dsp:nvSpPr>
      <dsp:spPr>
        <a:xfrm>
          <a:off x="1584533" y="2440503"/>
          <a:ext cx="254568" cy="2545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EE3692-643C-4DB7-B13D-A741616929DA}">
      <dsp:nvSpPr>
        <dsp:cNvPr id="0" name=""/>
        <dsp:cNvSpPr/>
      </dsp:nvSpPr>
      <dsp:spPr>
        <a:xfrm>
          <a:off x="1711817" y="2567787"/>
          <a:ext cx="1173845" cy="1851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91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Toddler</a:t>
          </a:r>
          <a:endParaRPr lang="en-US" sz="1900" kern="1200" dirty="0"/>
        </a:p>
      </dsp:txBody>
      <dsp:txXfrm>
        <a:off x="1711817" y="2567787"/>
        <a:ext cx="1173845" cy="1851812"/>
      </dsp:txXfrm>
    </dsp:sp>
    <dsp:sp modelId="{80090B3C-8103-4F6A-9212-A96D64B290BC}">
      <dsp:nvSpPr>
        <dsp:cNvPr id="0" name=""/>
        <dsp:cNvSpPr/>
      </dsp:nvSpPr>
      <dsp:spPr>
        <a:xfrm>
          <a:off x="2715950" y="1766072"/>
          <a:ext cx="339425" cy="3394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84B302-F9EB-4F08-AE5D-11BB7E8DE570}">
      <dsp:nvSpPr>
        <dsp:cNvPr id="0" name=""/>
        <dsp:cNvSpPr/>
      </dsp:nvSpPr>
      <dsp:spPr>
        <a:xfrm>
          <a:off x="2885663" y="1935784"/>
          <a:ext cx="1364772" cy="2483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854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Grade Schooler</a:t>
          </a:r>
          <a:endParaRPr lang="en-US" sz="1900" kern="1200" dirty="0"/>
        </a:p>
      </dsp:txBody>
      <dsp:txXfrm>
        <a:off x="2885663" y="1935784"/>
        <a:ext cx="1364772" cy="2483815"/>
      </dsp:txXfrm>
    </dsp:sp>
    <dsp:sp modelId="{F7D54AA5-F3BE-4CA7-9645-B33A7B972AAF}">
      <dsp:nvSpPr>
        <dsp:cNvPr id="0" name=""/>
        <dsp:cNvSpPr/>
      </dsp:nvSpPr>
      <dsp:spPr>
        <a:xfrm>
          <a:off x="4031223" y="1239255"/>
          <a:ext cx="438424" cy="4384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F70150-2BE0-4762-8052-FD02D6C90289}">
      <dsp:nvSpPr>
        <dsp:cNvPr id="0" name=""/>
        <dsp:cNvSpPr/>
      </dsp:nvSpPr>
      <dsp:spPr>
        <a:xfrm>
          <a:off x="4250436" y="1458467"/>
          <a:ext cx="1414272" cy="2961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312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Teenager</a:t>
          </a:r>
          <a:endParaRPr lang="en-US" sz="1900" kern="1200" dirty="0"/>
        </a:p>
      </dsp:txBody>
      <dsp:txXfrm>
        <a:off x="4250436" y="1458467"/>
        <a:ext cx="1414272" cy="2961132"/>
      </dsp:txXfrm>
    </dsp:sp>
    <dsp:sp modelId="{55E2F094-5D6E-42E5-AFF9-99FD200317B7}">
      <dsp:nvSpPr>
        <dsp:cNvPr id="0" name=""/>
        <dsp:cNvSpPr/>
      </dsp:nvSpPr>
      <dsp:spPr>
        <a:xfrm>
          <a:off x="5385389" y="887455"/>
          <a:ext cx="558637" cy="55863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D2D493-E0DF-4513-9480-6E3BF287295F}">
      <dsp:nvSpPr>
        <dsp:cNvPr id="0" name=""/>
        <dsp:cNvSpPr/>
      </dsp:nvSpPr>
      <dsp:spPr>
        <a:xfrm>
          <a:off x="5664708" y="1166774"/>
          <a:ext cx="1414272" cy="3252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6010" tIns="0" rIns="0" bIns="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Adolescent</a:t>
          </a:r>
          <a:endParaRPr lang="en-US" sz="1900" kern="1200" dirty="0"/>
        </a:p>
      </dsp:txBody>
      <dsp:txXfrm>
        <a:off x="5664708" y="1166774"/>
        <a:ext cx="1414272" cy="32528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E8102-0B92-4A06-BC92-3B4F82E8BA89}">
      <dsp:nvSpPr>
        <dsp:cNvPr id="0" name=""/>
        <dsp:cNvSpPr/>
      </dsp:nvSpPr>
      <dsp:spPr>
        <a:xfrm>
          <a:off x="3291840" y="0"/>
          <a:ext cx="1645920" cy="853440"/>
        </a:xfrm>
        <a:prstGeom prst="trapezoid">
          <a:avLst>
            <a:gd name="adj" fmla="val 96429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alpha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alpha val="9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alpha val="9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alpha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Self Actualization</a:t>
          </a:r>
          <a:endParaRPr lang="en-US" sz="2300" i="1" kern="1200" dirty="0"/>
        </a:p>
      </dsp:txBody>
      <dsp:txXfrm>
        <a:off x="3291840" y="0"/>
        <a:ext cx="1645920" cy="853440"/>
      </dsp:txXfrm>
    </dsp:sp>
    <dsp:sp modelId="{61F7526B-CFAF-421C-BA93-AB393F735837}">
      <dsp:nvSpPr>
        <dsp:cNvPr id="0" name=""/>
        <dsp:cNvSpPr/>
      </dsp:nvSpPr>
      <dsp:spPr>
        <a:xfrm>
          <a:off x="2468880" y="853440"/>
          <a:ext cx="3291840" cy="853440"/>
        </a:xfrm>
        <a:prstGeom prst="trapezoid">
          <a:avLst>
            <a:gd name="adj" fmla="val 96429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0000"/>
                <a:tint val="73000"/>
                <a:shade val="100000"/>
                <a:satMod val="150000"/>
              </a:schemeClr>
            </a:gs>
            <a:gs pos="25000">
              <a:schemeClr val="accent1">
                <a:alpha val="90000"/>
                <a:hueOff val="0"/>
                <a:satOff val="0"/>
                <a:lumOff val="0"/>
                <a:alphaOff val="-10000"/>
                <a:tint val="96000"/>
                <a:shade val="80000"/>
                <a:satMod val="105000"/>
              </a:schemeClr>
            </a:gs>
            <a:gs pos="38000">
              <a:schemeClr val="accent1">
                <a:alpha val="90000"/>
                <a:hueOff val="0"/>
                <a:satOff val="0"/>
                <a:lumOff val="0"/>
                <a:alphaOff val="-10000"/>
                <a:tint val="96000"/>
                <a:shade val="59000"/>
                <a:satMod val="120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-10000"/>
                <a:tint val="100000"/>
                <a:shade val="57000"/>
                <a:satMod val="12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0000"/>
                <a:tint val="100000"/>
                <a:shade val="56000"/>
                <a:satMod val="145000"/>
              </a:schemeClr>
            </a:gs>
            <a:gs pos="88000">
              <a:schemeClr val="accent1">
                <a:alpha val="90000"/>
                <a:hueOff val="0"/>
                <a:satOff val="0"/>
                <a:lumOff val="0"/>
                <a:alphaOff val="-10000"/>
                <a:tint val="100000"/>
                <a:shade val="63000"/>
                <a:satMod val="1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000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alpha val="90000"/>
              <a:hueOff val="0"/>
              <a:satOff val="0"/>
              <a:lumOff val="0"/>
              <a:alphaOff val="-1000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alpha val="90000"/>
              <a:hueOff val="0"/>
              <a:satOff val="0"/>
              <a:lumOff val="0"/>
              <a:alphaOff val="-1000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Self-Esteem</a:t>
          </a:r>
          <a:endParaRPr lang="en-US" sz="2300" i="1" kern="1200" dirty="0" smtClean="0"/>
        </a:p>
      </dsp:txBody>
      <dsp:txXfrm>
        <a:off x="3044951" y="853440"/>
        <a:ext cx="2139696" cy="853440"/>
      </dsp:txXfrm>
    </dsp:sp>
    <dsp:sp modelId="{8152B75B-333C-45C6-AA51-A88E265AF325}">
      <dsp:nvSpPr>
        <dsp:cNvPr id="0" name=""/>
        <dsp:cNvSpPr/>
      </dsp:nvSpPr>
      <dsp:spPr>
        <a:xfrm>
          <a:off x="1645919" y="1706880"/>
          <a:ext cx="4937760" cy="853440"/>
        </a:xfrm>
        <a:prstGeom prst="trapezoid">
          <a:avLst>
            <a:gd name="adj" fmla="val 96429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73000"/>
                <a:shade val="100000"/>
                <a:satMod val="150000"/>
              </a:schemeClr>
            </a:gs>
            <a:gs pos="25000">
              <a:schemeClr val="accent1">
                <a:alpha val="90000"/>
                <a:hueOff val="0"/>
                <a:satOff val="0"/>
                <a:lumOff val="0"/>
                <a:alphaOff val="-20000"/>
                <a:tint val="96000"/>
                <a:shade val="80000"/>
                <a:satMod val="105000"/>
              </a:schemeClr>
            </a:gs>
            <a:gs pos="38000">
              <a:schemeClr val="accent1">
                <a:alpha val="90000"/>
                <a:hueOff val="0"/>
                <a:satOff val="0"/>
                <a:lumOff val="0"/>
                <a:alphaOff val="-20000"/>
                <a:tint val="96000"/>
                <a:shade val="59000"/>
                <a:satMod val="120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-20000"/>
                <a:tint val="100000"/>
                <a:shade val="57000"/>
                <a:satMod val="12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0000"/>
                <a:tint val="100000"/>
                <a:shade val="56000"/>
                <a:satMod val="145000"/>
              </a:schemeClr>
            </a:gs>
            <a:gs pos="88000">
              <a:schemeClr val="accent1">
                <a:alpha val="90000"/>
                <a:hueOff val="0"/>
                <a:satOff val="0"/>
                <a:lumOff val="0"/>
                <a:alphaOff val="-20000"/>
                <a:tint val="100000"/>
                <a:shade val="63000"/>
                <a:satMod val="1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alpha val="90000"/>
              <a:hueOff val="0"/>
              <a:satOff val="0"/>
              <a:lumOff val="0"/>
              <a:alphaOff val="-2000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alpha val="90000"/>
              <a:hueOff val="0"/>
              <a:satOff val="0"/>
              <a:lumOff val="0"/>
              <a:alphaOff val="-2000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Love &amp; Belonging</a:t>
          </a:r>
          <a:endParaRPr lang="en-US" sz="2300" i="1" kern="1200" dirty="0" smtClean="0"/>
        </a:p>
      </dsp:txBody>
      <dsp:txXfrm>
        <a:off x="2510027" y="1706880"/>
        <a:ext cx="3209544" cy="853440"/>
      </dsp:txXfrm>
    </dsp:sp>
    <dsp:sp modelId="{36C906DE-8ECE-44DC-8FEE-34EB1E9E6B09}">
      <dsp:nvSpPr>
        <dsp:cNvPr id="0" name=""/>
        <dsp:cNvSpPr/>
      </dsp:nvSpPr>
      <dsp:spPr>
        <a:xfrm>
          <a:off x="822960" y="2560319"/>
          <a:ext cx="6583680" cy="853440"/>
        </a:xfrm>
        <a:prstGeom prst="trapezoid">
          <a:avLst>
            <a:gd name="adj" fmla="val 96429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0000"/>
                <a:tint val="73000"/>
                <a:shade val="100000"/>
                <a:satMod val="150000"/>
              </a:schemeClr>
            </a:gs>
            <a:gs pos="25000">
              <a:schemeClr val="accent1">
                <a:alpha val="90000"/>
                <a:hueOff val="0"/>
                <a:satOff val="0"/>
                <a:lumOff val="0"/>
                <a:alphaOff val="-30000"/>
                <a:tint val="96000"/>
                <a:shade val="80000"/>
                <a:satMod val="105000"/>
              </a:schemeClr>
            </a:gs>
            <a:gs pos="38000">
              <a:schemeClr val="accent1">
                <a:alpha val="90000"/>
                <a:hueOff val="0"/>
                <a:satOff val="0"/>
                <a:lumOff val="0"/>
                <a:alphaOff val="-30000"/>
                <a:tint val="96000"/>
                <a:shade val="59000"/>
                <a:satMod val="120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-30000"/>
                <a:tint val="100000"/>
                <a:shade val="57000"/>
                <a:satMod val="12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30000"/>
                <a:tint val="100000"/>
                <a:shade val="56000"/>
                <a:satMod val="145000"/>
              </a:schemeClr>
            </a:gs>
            <a:gs pos="88000">
              <a:schemeClr val="accent1">
                <a:alpha val="90000"/>
                <a:hueOff val="0"/>
                <a:satOff val="0"/>
                <a:lumOff val="0"/>
                <a:alphaOff val="-30000"/>
                <a:tint val="100000"/>
                <a:shade val="63000"/>
                <a:satMod val="1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000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alpha val="90000"/>
              <a:hueOff val="0"/>
              <a:satOff val="0"/>
              <a:lumOff val="0"/>
              <a:alphaOff val="-3000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alpha val="90000"/>
              <a:hueOff val="0"/>
              <a:satOff val="0"/>
              <a:lumOff val="0"/>
              <a:alphaOff val="-3000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Safety</a:t>
          </a:r>
          <a:endParaRPr lang="en-US" sz="2300" i="1" kern="1200" dirty="0" smtClean="0"/>
        </a:p>
      </dsp:txBody>
      <dsp:txXfrm>
        <a:off x="1975103" y="2560319"/>
        <a:ext cx="4279392" cy="853440"/>
      </dsp:txXfrm>
    </dsp:sp>
    <dsp:sp modelId="{FF782252-F30E-4997-B393-8829F728CF44}">
      <dsp:nvSpPr>
        <dsp:cNvPr id="0" name=""/>
        <dsp:cNvSpPr/>
      </dsp:nvSpPr>
      <dsp:spPr>
        <a:xfrm>
          <a:off x="0" y="3413759"/>
          <a:ext cx="8229600" cy="853440"/>
        </a:xfrm>
        <a:prstGeom prst="trapezoid">
          <a:avLst>
            <a:gd name="adj" fmla="val 96429"/>
          </a:avLst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73000"/>
                <a:shade val="100000"/>
                <a:satMod val="150000"/>
              </a:schemeClr>
            </a:gs>
            <a:gs pos="25000">
              <a:schemeClr val="accent1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05000"/>
              </a:schemeClr>
            </a:gs>
            <a:gs pos="38000">
              <a:schemeClr val="accent1">
                <a:alpha val="90000"/>
                <a:hueOff val="0"/>
                <a:satOff val="0"/>
                <a:lumOff val="0"/>
                <a:alphaOff val="-40000"/>
                <a:tint val="96000"/>
                <a:shade val="59000"/>
                <a:satMod val="120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-40000"/>
                <a:tint val="100000"/>
                <a:shade val="57000"/>
                <a:satMod val="12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tint val="100000"/>
                <a:shade val="56000"/>
                <a:satMod val="145000"/>
              </a:schemeClr>
            </a:gs>
            <a:gs pos="88000">
              <a:schemeClr val="accent1">
                <a:alpha val="90000"/>
                <a:hueOff val="0"/>
                <a:satOff val="0"/>
                <a:lumOff val="0"/>
                <a:alphaOff val="-40000"/>
                <a:tint val="100000"/>
                <a:shade val="63000"/>
                <a:satMod val="16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1">
              <a:alpha val="90000"/>
              <a:hueOff val="0"/>
              <a:satOff val="0"/>
              <a:lumOff val="0"/>
              <a:alphaOff val="-4000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1">
              <a:alpha val="90000"/>
              <a:hueOff val="0"/>
              <a:satOff val="0"/>
              <a:lumOff val="0"/>
              <a:alphaOff val="-4000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Physiological</a:t>
          </a:r>
          <a:endParaRPr lang="en-US" sz="2300" i="1" kern="1200" dirty="0"/>
        </a:p>
      </dsp:txBody>
      <dsp:txXfrm>
        <a:off x="1440179" y="3413759"/>
        <a:ext cx="5349240" cy="8534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FC1DB-BF79-49E7-9A47-5CFC0360080F}">
      <dsp:nvSpPr>
        <dsp:cNvPr id="0" name=""/>
        <dsp:cNvSpPr/>
      </dsp:nvSpPr>
      <dsp:spPr>
        <a:xfrm>
          <a:off x="7233" y="18963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5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5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Foundation</a:t>
          </a:r>
          <a:endParaRPr lang="en-US" sz="2300" kern="1200" dirty="0"/>
        </a:p>
      </dsp:txBody>
      <dsp:txXfrm>
        <a:off x="45225" y="227628"/>
        <a:ext cx="2085893" cy="1221142"/>
      </dsp:txXfrm>
    </dsp:sp>
    <dsp:sp modelId="{3F9B5BB6-1C41-4A40-A411-FAECB2B39DAA}">
      <dsp:nvSpPr>
        <dsp:cNvPr id="0" name=""/>
        <dsp:cNvSpPr/>
      </dsp:nvSpPr>
      <dsp:spPr>
        <a:xfrm>
          <a:off x="2385298" y="57012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9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9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9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9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9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385298" y="677356"/>
        <a:ext cx="320822" cy="321687"/>
      </dsp:txXfrm>
    </dsp:sp>
    <dsp:sp modelId="{0A0F3629-8B75-465D-898A-5B6E2A83E5DD}">
      <dsp:nvSpPr>
        <dsp:cNvPr id="0" name=""/>
        <dsp:cNvSpPr/>
      </dsp:nvSpPr>
      <dsp:spPr>
        <a:xfrm>
          <a:off x="3033861" y="18963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32677"/>
                <a:satOff val="-1822"/>
                <a:lumOff val="29451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50000"/>
                <a:hueOff val="32677"/>
                <a:satOff val="-1822"/>
                <a:lumOff val="29451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50000"/>
              <a:hueOff val="32677"/>
              <a:satOff val="-1822"/>
              <a:lumOff val="29451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50000"/>
              <a:hueOff val="32677"/>
              <a:satOff val="-1822"/>
              <a:lumOff val="29451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Responsibilities</a:t>
          </a:r>
          <a:endParaRPr lang="en-US" sz="2300" kern="1200" dirty="0"/>
        </a:p>
      </dsp:txBody>
      <dsp:txXfrm>
        <a:off x="3071853" y="227628"/>
        <a:ext cx="2085893" cy="1221142"/>
      </dsp:txXfrm>
    </dsp:sp>
    <dsp:sp modelId="{0D6E1F3B-40A5-4C14-8200-A275EFA7F11D}">
      <dsp:nvSpPr>
        <dsp:cNvPr id="0" name=""/>
        <dsp:cNvSpPr/>
      </dsp:nvSpPr>
      <dsp:spPr>
        <a:xfrm>
          <a:off x="5411926" y="57012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48690"/>
                <a:satOff val="-2603"/>
                <a:lumOff val="36294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90000"/>
                <a:hueOff val="48690"/>
                <a:satOff val="-2603"/>
                <a:lumOff val="36294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90000"/>
                <a:hueOff val="48690"/>
                <a:satOff val="-2603"/>
                <a:lumOff val="36294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90000"/>
                <a:hueOff val="48690"/>
                <a:satOff val="-2603"/>
                <a:lumOff val="36294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90000"/>
                <a:hueOff val="48690"/>
                <a:satOff val="-2603"/>
                <a:lumOff val="36294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90000"/>
                <a:hueOff val="48690"/>
                <a:satOff val="-2603"/>
                <a:lumOff val="36294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90000"/>
                <a:hueOff val="48690"/>
                <a:satOff val="-2603"/>
                <a:lumOff val="36294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90000"/>
              <a:hueOff val="48690"/>
              <a:satOff val="-2603"/>
              <a:lumOff val="36294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90000"/>
              <a:hueOff val="48690"/>
              <a:satOff val="-2603"/>
              <a:lumOff val="36294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5411926" y="677356"/>
        <a:ext cx="320822" cy="321687"/>
      </dsp:txXfrm>
    </dsp:sp>
    <dsp:sp modelId="{D7FDBF65-0973-4D88-8D8D-086387A02624}">
      <dsp:nvSpPr>
        <dsp:cNvPr id="0" name=""/>
        <dsp:cNvSpPr/>
      </dsp:nvSpPr>
      <dsp:spPr>
        <a:xfrm>
          <a:off x="6060489" y="18963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32677"/>
                <a:satOff val="-1822"/>
                <a:lumOff val="29451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50000"/>
                <a:hueOff val="32677"/>
                <a:satOff val="-1822"/>
                <a:lumOff val="29451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50000"/>
              <a:hueOff val="32677"/>
              <a:satOff val="-1822"/>
              <a:lumOff val="29451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50000"/>
              <a:hueOff val="32677"/>
              <a:satOff val="-1822"/>
              <a:lumOff val="29451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Maturity with Community Development</a:t>
          </a:r>
          <a:endParaRPr lang="en-US" sz="2300" kern="1200" dirty="0"/>
        </a:p>
      </dsp:txBody>
      <dsp:txXfrm>
        <a:off x="6098481" y="227628"/>
        <a:ext cx="2085893" cy="12211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CF6611-1054-415F-9D61-753AE887C1D0}">
      <dsp:nvSpPr>
        <dsp:cNvPr id="0" name=""/>
        <dsp:cNvSpPr/>
      </dsp:nvSpPr>
      <dsp:spPr>
        <a:xfrm>
          <a:off x="7233" y="18963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5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5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5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5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Self Development</a:t>
          </a:r>
          <a:endParaRPr lang="en-US" sz="2500" kern="1200" dirty="0"/>
        </a:p>
      </dsp:txBody>
      <dsp:txXfrm>
        <a:off x="45225" y="227628"/>
        <a:ext cx="2085893" cy="1221142"/>
      </dsp:txXfrm>
    </dsp:sp>
    <dsp:sp modelId="{70D9B8E1-C818-46EA-A128-4B9EC0DD4B6C}">
      <dsp:nvSpPr>
        <dsp:cNvPr id="0" name=""/>
        <dsp:cNvSpPr/>
      </dsp:nvSpPr>
      <dsp:spPr>
        <a:xfrm>
          <a:off x="2385298" y="57012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9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9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9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9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9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9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9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2385298" y="677356"/>
        <a:ext cx="320822" cy="321687"/>
      </dsp:txXfrm>
    </dsp:sp>
    <dsp:sp modelId="{D9DF41E8-B189-4B89-9D31-D2FCF5A5B6B7}">
      <dsp:nvSpPr>
        <dsp:cNvPr id="0" name=""/>
        <dsp:cNvSpPr/>
      </dsp:nvSpPr>
      <dsp:spPr>
        <a:xfrm>
          <a:off x="3033861" y="18963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32677"/>
                <a:satOff val="-1822"/>
                <a:lumOff val="29451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50000"/>
                <a:hueOff val="32677"/>
                <a:satOff val="-1822"/>
                <a:lumOff val="29451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50000"/>
              <a:hueOff val="32677"/>
              <a:satOff val="-1822"/>
              <a:lumOff val="29451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50000"/>
              <a:hueOff val="32677"/>
              <a:satOff val="-1822"/>
              <a:lumOff val="29451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Relating with Others</a:t>
          </a:r>
          <a:endParaRPr lang="en-US" sz="2500" kern="1200" dirty="0"/>
        </a:p>
      </dsp:txBody>
      <dsp:txXfrm>
        <a:off x="3071853" y="227628"/>
        <a:ext cx="2085893" cy="1221142"/>
      </dsp:txXfrm>
    </dsp:sp>
    <dsp:sp modelId="{A3936F8F-3B28-4207-9903-42D792542E92}">
      <dsp:nvSpPr>
        <dsp:cNvPr id="0" name=""/>
        <dsp:cNvSpPr/>
      </dsp:nvSpPr>
      <dsp:spPr>
        <a:xfrm>
          <a:off x="5411926" y="570127"/>
          <a:ext cx="458317" cy="5361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shade val="90000"/>
                <a:hueOff val="48690"/>
                <a:satOff val="-2603"/>
                <a:lumOff val="36294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90000"/>
                <a:hueOff val="48690"/>
                <a:satOff val="-2603"/>
                <a:lumOff val="36294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90000"/>
                <a:hueOff val="48690"/>
                <a:satOff val="-2603"/>
                <a:lumOff val="36294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90000"/>
                <a:hueOff val="48690"/>
                <a:satOff val="-2603"/>
                <a:lumOff val="36294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90000"/>
                <a:hueOff val="48690"/>
                <a:satOff val="-2603"/>
                <a:lumOff val="36294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90000"/>
                <a:hueOff val="48690"/>
                <a:satOff val="-2603"/>
                <a:lumOff val="36294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90000"/>
                <a:hueOff val="48690"/>
                <a:satOff val="-2603"/>
                <a:lumOff val="36294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90000"/>
              <a:hueOff val="48690"/>
              <a:satOff val="-2603"/>
              <a:lumOff val="36294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90000"/>
              <a:hueOff val="48690"/>
              <a:satOff val="-2603"/>
              <a:lumOff val="36294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5411926" y="677356"/>
        <a:ext cx="320822" cy="321687"/>
      </dsp:txXfrm>
    </dsp:sp>
    <dsp:sp modelId="{E56F49BF-D17E-4374-AB09-1D5C6827D3D3}">
      <dsp:nvSpPr>
        <dsp:cNvPr id="0" name=""/>
        <dsp:cNvSpPr/>
      </dsp:nvSpPr>
      <dsp:spPr>
        <a:xfrm>
          <a:off x="6060489" y="189636"/>
          <a:ext cx="2161877" cy="12971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shade val="50000"/>
                <a:hueOff val="32677"/>
                <a:satOff val="-1822"/>
                <a:lumOff val="29451"/>
                <a:alphaOff val="0"/>
                <a:tint val="73000"/>
                <a:shade val="100000"/>
                <a:satMod val="150000"/>
              </a:schemeClr>
            </a:gs>
            <a:gs pos="25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80000"/>
                <a:satMod val="105000"/>
              </a:schemeClr>
            </a:gs>
            <a:gs pos="38000">
              <a:schemeClr val="accent6">
                <a:shade val="50000"/>
                <a:hueOff val="32677"/>
                <a:satOff val="-1822"/>
                <a:lumOff val="29451"/>
                <a:alphaOff val="0"/>
                <a:tint val="96000"/>
                <a:shade val="59000"/>
                <a:satMod val="120000"/>
              </a:schemeClr>
            </a:gs>
            <a:gs pos="55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7000"/>
                <a:satMod val="120000"/>
              </a:schemeClr>
            </a:gs>
            <a:gs pos="80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56000"/>
                <a:satMod val="145000"/>
              </a:schemeClr>
            </a:gs>
            <a:gs pos="88000">
              <a:schemeClr val="accent6">
                <a:shade val="50000"/>
                <a:hueOff val="32677"/>
                <a:satOff val="-1822"/>
                <a:lumOff val="29451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6">
                <a:shade val="50000"/>
                <a:hueOff val="32677"/>
                <a:satOff val="-1822"/>
                <a:lumOff val="29451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6">
              <a:shade val="50000"/>
              <a:hueOff val="32677"/>
              <a:satOff val="-1822"/>
              <a:lumOff val="29451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6">
              <a:shade val="50000"/>
              <a:hueOff val="32677"/>
              <a:satOff val="-1822"/>
              <a:lumOff val="29451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Contributing to Our Society</a:t>
          </a:r>
          <a:endParaRPr lang="en-US" sz="2500" kern="1200" dirty="0"/>
        </a:p>
      </dsp:txBody>
      <dsp:txXfrm>
        <a:off x="6098481" y="227628"/>
        <a:ext cx="2085893" cy="1221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0.17593</cdr:x>
      <cdr:y>0.23467</cdr:y>
    </cdr:from>
    <cdr:to>
      <cdr:x>0.51852</cdr:x>
      <cdr:y>0.4513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990600"/>
          <a:ext cx="2819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 smtClean="0"/>
            <a:t>Personal Strengths </a:t>
          </a:r>
          <a:endParaRPr lang="en-US" sz="2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FF6FD-3CE7-44F8-A0CF-CEF1322301BB}" type="datetimeFigureOut">
              <a:rPr lang="en-US" smtClean="0"/>
              <a:t>6/12/15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A555D-8709-477D-AE0D-C4215DF98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78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69DD7-0ACB-47B1-BB87-4E1044187E44}" type="datetimeFigureOut">
              <a:rPr lang="en-US" smtClean="0"/>
              <a:t>6/12/15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F3D7E-3B35-4228-B8F6-ADD7A76DFE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08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11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88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7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54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01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670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143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Sharing our journeys in life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Every person’s journey is a personal story where we share our Voices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06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97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Maslow’s Hierarchy of Needs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74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10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9226-835D-4E9A-AA3D-ECE50C7F7619}" type="datetimeFigureOut">
              <a:rPr lang="en-US" smtClean="0"/>
              <a:t>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5486400"/>
            <a:ext cx="2895600" cy="762000"/>
          </a:xfrm>
        </p:spPr>
        <p:txBody>
          <a:bodyPr anchor="t" anchorCtr="0"/>
          <a:lstStyle>
            <a:lvl1pPr algn="r">
              <a:defRPr cap="all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D9B57A-413F-4497-9CED-33400418B6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536125" y="3148493"/>
            <a:ext cx="6766560" cy="2077720"/>
          </a:xfrm>
          <a:prstGeom prst="rect">
            <a:avLst/>
          </a:prstGeom>
          <a:noFill/>
          <a:ln w="28575" cmpd="sng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65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1">
              <a:lumMod val="95000"/>
            </a:schemeClr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>
            <a:normAutofit/>
          </a:bodyPr>
          <a:lstStyle>
            <a:lvl1pPr algn="ctr">
              <a:defRPr sz="22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5824" y="3962400"/>
            <a:ext cx="3707166" cy="22860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11350"/>
            <a:ext cx="8077200" cy="1898650"/>
          </a:xfrm>
        </p:spPr>
        <p:txBody>
          <a:bodyPr/>
          <a:lstStyle>
            <a:lvl1pPr marL="228600" indent="-228600">
              <a:buFont typeface="Wingdings" pitchFamily="2" charset="2"/>
              <a:buChar char="Ø"/>
              <a:defRPr sz="2200">
                <a:solidFill>
                  <a:schemeClr val="tx1"/>
                </a:solidFill>
              </a:defRPr>
            </a:lvl1pPr>
            <a:lvl2pPr marL="4572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2pPr>
            <a:lvl3pPr marL="6858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3pPr>
            <a:lvl4pPr marL="9144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4pPr>
            <a:lvl5pPr marL="11430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  <a:lvl6pPr marL="1371600" indent="-228600"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600200" indent="-228600">
              <a:buClr>
                <a:schemeClr val="accent1"/>
              </a:buClr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828800" indent="-228600">
              <a:buClr>
                <a:schemeClr val="accent1"/>
              </a:buClr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2057400" indent="-228600">
              <a:buClr>
                <a:schemeClr val="accent1"/>
              </a:buClr>
              <a:buFont typeface="Wingdings" pitchFamily="2" charset="2"/>
              <a:buChar char="Ø"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495800" y="4038600"/>
            <a:ext cx="4114800" cy="213360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 hasCustomPrompt="1"/>
          </p:nvPr>
        </p:nvSpPr>
        <p:spPr>
          <a:xfrm>
            <a:off x="727257" y="4076700"/>
            <a:ext cx="3464300" cy="2057400"/>
          </a:xfr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800" dirty="0">
                <a:solidFill>
                  <a:schemeClr val="tx1"/>
                </a:solidFill>
              </a:defRPr>
            </a:lvl1pPr>
          </a:lstStyle>
          <a:p>
            <a:pPr marL="0" lvl="0" algn="ctr"/>
            <a:r>
              <a:rPr lang="en-US" dirty="0" smtClean="0"/>
              <a:t>Click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41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Media Placeholder 6"/>
          <p:cNvSpPr>
            <a:spLocks noGrp="1"/>
          </p:cNvSpPr>
          <p:nvPr>
            <p:ph type="media" sz="quarter" idx="13" hasCustomPrompt="1"/>
          </p:nvPr>
        </p:nvSpPr>
        <p:spPr>
          <a:xfrm>
            <a:off x="457200" y="1752601"/>
            <a:ext cx="8229600" cy="36576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add media file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8229600" cy="533400"/>
          </a:xfrm>
        </p:spPr>
        <p:txBody>
          <a:bodyPr>
            <a:no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</a:defRPr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 dirty="0" smtClean="0"/>
              <a:t>Click to add video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597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63880" y="304800"/>
            <a:ext cx="4846320" cy="381000"/>
          </a:xfrm>
        </p:spPr>
        <p:txBody>
          <a:bodyPr bIns="0" anchor="b" anchorCtr="0">
            <a:noAutofit/>
          </a:bodyPr>
          <a:lstStyle>
            <a:lvl1pPr marL="0" indent="0">
              <a:buNone/>
              <a:defRPr sz="2400" b="1" cap="all" baseline="0"/>
            </a:lvl1pPr>
            <a:lvl2pPr marL="228600" indent="0">
              <a:buNone/>
              <a:defRPr sz="2400" b="1"/>
            </a:lvl2pPr>
            <a:lvl3pPr marL="457200" indent="0">
              <a:buNone/>
              <a:defRPr sz="2400" b="1"/>
            </a:lvl3pPr>
            <a:lvl4pPr marL="685800" indent="0">
              <a:buNone/>
              <a:defRPr sz="2400" b="1"/>
            </a:lvl4pPr>
            <a:lvl5pPr marL="914400" indent="0">
              <a:buNone/>
              <a:defRPr sz="24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563880" y="701040"/>
            <a:ext cx="4846320" cy="685800"/>
          </a:xfrm>
        </p:spPr>
        <p:txBody>
          <a:bodyPr tIns="0">
            <a:no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228600" indent="0">
              <a:buNone/>
              <a:defRPr sz="1800"/>
            </a:lvl2pPr>
            <a:lvl3pPr marL="457200" indent="0">
              <a:buNone/>
              <a:defRPr sz="1800"/>
            </a:lvl3pPr>
            <a:lvl4pPr marL="685800" indent="0">
              <a:buNone/>
              <a:defRPr sz="1800"/>
            </a:lvl4pPr>
            <a:lvl5pPr marL="91440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6" hasCustomPrompt="1"/>
          </p:nvPr>
        </p:nvSpPr>
        <p:spPr>
          <a:xfrm>
            <a:off x="5867400" y="533400"/>
            <a:ext cx="2438400" cy="2031326"/>
          </a:xfrm>
          <a:ln>
            <a:solidFill>
              <a:schemeClr val="bg1"/>
            </a:solidFill>
          </a:ln>
        </p:spPr>
        <p:txBody>
          <a:bodyPr tIns="91440"/>
          <a:lstStyle>
            <a:lvl1pPr marL="0" indent="0" algn="ctr">
              <a:buFontTx/>
              <a:buNone/>
              <a:defRPr baseline="0"/>
            </a:lvl1pPr>
          </a:lstStyle>
          <a:p>
            <a:r>
              <a:rPr lang="en-US" dirty="0" smtClean="0"/>
              <a:t>[Click to insert Logo / Brand Image]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7" hasCustomPrompt="1"/>
          </p:nvPr>
        </p:nvSpPr>
        <p:spPr>
          <a:xfrm>
            <a:off x="3581400" y="2819401"/>
            <a:ext cx="5257800" cy="3505199"/>
          </a:xfrm>
        </p:spPr>
        <p:txBody>
          <a:bodyPr>
            <a:normAutofit/>
          </a:bodyPr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 sz="12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[insert your bio or company information]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76690" y="1642472"/>
            <a:ext cx="2483254" cy="3234328"/>
          </a:xfrm>
          <a:ln w="228600" cap="sq" cmpd="sng">
            <a:noFill/>
            <a:miter lim="800000"/>
          </a:ln>
        </p:spPr>
        <p:txBody>
          <a:bodyPr tIns="2743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 smtClean="0"/>
              <a:t>[Click icon to insert photo]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366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6/12/15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0D20C-2B4A-4F87-81F3-C291DCA68BC7}" type="datetimeFigureOut">
              <a:rPr lang="en-US" smtClean="0"/>
              <a:t>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CAFB4-4EF8-46FE-AED1-5F1F018D3D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33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Mar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33400" y="278166"/>
            <a:ext cx="83362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5467" y="372862"/>
            <a:ext cx="8127916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174" y="408372"/>
            <a:ext cx="6778625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267201"/>
          </a:xfrm>
        </p:spPr>
        <p:txBody>
          <a:bodyPr/>
          <a:lstStyle>
            <a:lvl1pPr marL="228600" indent="-228600">
              <a:buFont typeface="Wingdings" pitchFamily="2" charset="2"/>
              <a:buChar char="Ø"/>
              <a:defRPr sz="2200">
                <a:solidFill>
                  <a:schemeClr val="tx1"/>
                </a:solidFill>
              </a:defRPr>
            </a:lvl1pPr>
            <a:lvl2pPr marL="4572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2pPr>
            <a:lvl3pPr marL="6858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3pPr>
            <a:lvl4pPr marL="9144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4pPr>
            <a:lvl5pPr marL="11430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  <a:lvl6pPr marL="1371600" indent="-228600"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600200" indent="-228600">
              <a:buClr>
                <a:schemeClr val="accent1"/>
              </a:buClr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828800" indent="-228600">
              <a:buClr>
                <a:schemeClr val="accent1"/>
              </a:buClr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2057400" indent="-228600">
              <a:buClr>
                <a:schemeClr val="accent1"/>
              </a:buClr>
              <a:buFont typeface="Wingdings" pitchFamily="2" charset="2"/>
              <a:buChar char="Ø"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14700" y="132346"/>
            <a:ext cx="1847088" cy="178308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none"/>
        </p:style>
        <p:txBody>
          <a:bodyPr lIns="45720" rIns="45720" anchor="ctr" anchorCtr="0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None/>
              <a:defRPr sz="1400">
                <a:solidFill>
                  <a:schemeClr val="bg1"/>
                </a:solidFill>
              </a:defRPr>
            </a:lvl2pPr>
            <a:lvl3pPr marL="457200" indent="0">
              <a:buNone/>
              <a:defRPr sz="1400">
                <a:solidFill>
                  <a:schemeClr val="bg1"/>
                </a:solidFill>
              </a:defRPr>
            </a:lvl3pPr>
            <a:lvl4pPr marL="685800" indent="0">
              <a:buNone/>
              <a:defRPr sz="1400">
                <a:solidFill>
                  <a:schemeClr val="bg1"/>
                </a:solidFill>
              </a:defRPr>
            </a:lvl4pPr>
            <a:lvl5pPr marL="9144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3940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6/12/15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28575" cmpd="sng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8229600" cy="2971801"/>
          </a:xfrm>
        </p:spPr>
        <p:txBody>
          <a:bodyPr/>
          <a:lstStyle>
            <a:lvl1pPr marL="228600" indent="-228600">
              <a:defRPr sz="2200">
                <a:solidFill>
                  <a:schemeClr val="tx1"/>
                </a:solidFill>
              </a:defRPr>
            </a:lvl1pPr>
            <a:lvl2pPr marL="457200" indent="-228600">
              <a:defRPr sz="2000">
                <a:solidFill>
                  <a:schemeClr val="tx1"/>
                </a:solidFill>
              </a:defRPr>
            </a:lvl2pPr>
            <a:lvl3pPr marL="685800" indent="-228600">
              <a:defRPr sz="1800">
                <a:solidFill>
                  <a:schemeClr val="tx1"/>
                </a:solidFill>
              </a:defRPr>
            </a:lvl3pPr>
            <a:lvl4pPr marL="914400" indent="-228600">
              <a:defRPr sz="1600">
                <a:solidFill>
                  <a:schemeClr val="tx1"/>
                </a:solidFill>
              </a:defRPr>
            </a:lvl4pPr>
            <a:lvl5pPr marL="1143000" indent="-228600"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648200"/>
            <a:ext cx="8229600" cy="1676400"/>
          </a:xfrm>
        </p:spPr>
        <p:txBody>
          <a:bodyPr/>
          <a:lstStyle>
            <a:lvl1pPr marL="228600">
              <a:defRPr sz="2200">
                <a:solidFill>
                  <a:schemeClr val="tx1"/>
                </a:solidFill>
              </a:defRPr>
            </a:lvl1pPr>
            <a:lvl2pPr marL="457200">
              <a:defRPr sz="2000">
                <a:solidFill>
                  <a:schemeClr val="tx1"/>
                </a:solidFill>
              </a:defRPr>
            </a:lvl2pPr>
            <a:lvl3pPr marL="685800">
              <a:defRPr sz="1800">
                <a:solidFill>
                  <a:schemeClr val="tx1"/>
                </a:solidFill>
              </a:defRPr>
            </a:lvl3pPr>
            <a:lvl4pPr marL="914400" indent="-228600">
              <a:defRPr sz="1600">
                <a:solidFill>
                  <a:schemeClr val="tx1"/>
                </a:solidFill>
              </a:defRPr>
            </a:lvl4pPr>
            <a:lvl5pPr marL="1143000" indent="-228600"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with Mar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9600" y="278166"/>
            <a:ext cx="82600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9763" y="372862"/>
            <a:ext cx="80536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2971801"/>
          </a:xfrm>
        </p:spPr>
        <p:txBody>
          <a:bodyPr/>
          <a:lstStyle>
            <a:lvl1pPr marL="228600" indent="-228600">
              <a:buFont typeface="Wingdings" pitchFamily="2" charset="2"/>
              <a:buChar char="Ø"/>
              <a:defRPr sz="2200">
                <a:solidFill>
                  <a:schemeClr val="tx1"/>
                </a:solidFill>
              </a:defRPr>
            </a:lvl1pPr>
            <a:lvl2pPr marL="4572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2pPr>
            <a:lvl3pPr marL="6858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3pPr>
            <a:lvl4pPr marL="9144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4pPr>
            <a:lvl5pPr marL="1143000" indent="-228600"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  <a:lvl6pPr marL="1371600" indent="-228600"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1600200" indent="-228600">
              <a:buClr>
                <a:schemeClr val="accent1"/>
              </a:buClr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1828800" indent="-228600">
              <a:buClr>
                <a:schemeClr val="accent1"/>
              </a:buClr>
              <a:buFont typeface="Wingdings" pitchFamily="2" charset="2"/>
              <a:buChar char="Ø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2057400" indent="-228600">
              <a:buClr>
                <a:schemeClr val="accent1"/>
              </a:buClr>
              <a:buFont typeface="Wingdings" pitchFamily="2" charset="2"/>
              <a:buChar char="Ø"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175" y="408372"/>
            <a:ext cx="6778625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57200" y="4648200"/>
            <a:ext cx="8229600" cy="167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114700" y="132346"/>
            <a:ext cx="1847088" cy="178308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none"/>
        </p:style>
        <p:txBody>
          <a:bodyPr lIns="45720" rIns="45720" anchor="ctr" anchorCtr="0">
            <a:noAutofit/>
          </a:bodyPr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None/>
              <a:defRPr sz="1400">
                <a:solidFill>
                  <a:schemeClr val="bg1"/>
                </a:solidFill>
              </a:defRPr>
            </a:lvl2pPr>
            <a:lvl3pPr marL="457200" indent="0">
              <a:buNone/>
              <a:defRPr sz="1400">
                <a:solidFill>
                  <a:schemeClr val="bg1"/>
                </a:solidFill>
              </a:defRPr>
            </a:lvl3pPr>
            <a:lvl4pPr marL="685800" indent="0">
              <a:buNone/>
              <a:defRPr sz="1400">
                <a:solidFill>
                  <a:schemeClr val="bg1"/>
                </a:solidFill>
              </a:defRPr>
            </a:lvl4pPr>
            <a:lvl5pPr marL="9144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765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 marL="228600">
              <a:defRPr sz="2200"/>
            </a:lvl1pPr>
            <a:lvl2pPr marL="457200">
              <a:defRPr sz="2000"/>
            </a:lvl2pPr>
            <a:lvl3pPr marL="685800">
              <a:defRPr sz="1800"/>
            </a:lvl3pPr>
            <a:lvl4pPr marL="914400">
              <a:defRPr sz="1600"/>
            </a:lvl4pPr>
            <a:lvl5pPr marL="11430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 marL="228600">
              <a:defRPr sz="2200"/>
            </a:lvl1pPr>
            <a:lvl2pPr marL="457200">
              <a:defRPr sz="2000"/>
            </a:lvl2pPr>
            <a:lvl3pPr marL="685800">
              <a:defRPr sz="1800"/>
            </a:lvl3pPr>
            <a:lvl4pPr marL="914400">
              <a:defRPr sz="1600"/>
            </a:lvl4pPr>
            <a:lvl5pPr marL="11430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6/12/15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5334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805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6/12/15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63" r:id="rId2"/>
    <p:sldLayoutId id="2147483843" r:id="rId3"/>
    <p:sldLayoutId id="2147483832" r:id="rId4"/>
    <p:sldLayoutId id="2147483833" r:id="rId5"/>
    <p:sldLayoutId id="2147483845" r:id="rId6"/>
    <p:sldLayoutId id="2147483834" r:id="rId7"/>
    <p:sldLayoutId id="2147483835" r:id="rId8"/>
    <p:sldLayoutId id="2147483842" r:id="rId9"/>
    <p:sldLayoutId id="2147483836" r:id="rId10"/>
    <p:sldLayoutId id="2147483837" r:id="rId11"/>
    <p:sldLayoutId id="2147483838" r:id="rId12"/>
    <p:sldLayoutId id="2147483848" r:id="rId13"/>
    <p:sldLayoutId id="2147483847" r:id="rId14"/>
    <p:sldLayoutId id="2147483841" r:id="rId15"/>
    <p:sldLayoutId id="2147483839" r:id="rId16"/>
    <p:sldLayoutId id="2147483840" r:id="rId17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Font typeface="Wingdings" pitchFamily="2" charset="2"/>
        <a:buChar char="Ø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ts val="1000"/>
        </a:spcBef>
        <a:buClr>
          <a:schemeClr val="accent1"/>
        </a:buClr>
        <a:buFont typeface="Wingdings" pitchFamily="2" charset="2"/>
        <a:buChar char="Ø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diagramData" Target="../diagrams/data6.xml"/><Relationship Id="rId5" Type="http://schemas.openxmlformats.org/officeDocument/2006/relationships/diagramLayout" Target="../diagrams/layout6.xml"/><Relationship Id="rId6" Type="http://schemas.openxmlformats.org/officeDocument/2006/relationships/diagramQuickStyle" Target="../diagrams/quickStyle6.xml"/><Relationship Id="rId7" Type="http://schemas.openxmlformats.org/officeDocument/2006/relationships/diagramColors" Target="../diagrams/colors6.xml"/><Relationship Id="rId8" Type="http://schemas.microsoft.com/office/2007/relationships/diagramDrawing" Target="../diagrams/drawing6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prstTxWarp prst="textChevronInverted">
              <a:avLst/>
            </a:prstTxWarp>
            <a:noAutofit/>
          </a:bodyPr>
          <a:lstStyle/>
          <a:p>
            <a:r>
              <a:rPr lang="en-US" sz="2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The SOCIAL FABRIC</a:t>
            </a:r>
            <a:endParaRPr lang="en-US" sz="2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Charting a Course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/>
              <a:t>Presented By:</a:t>
            </a:r>
          </a:p>
          <a:p>
            <a:r>
              <a:rPr lang="en-US" sz="1800" dirty="0" smtClean="0"/>
              <a:t>Le vive </a:t>
            </a:r>
          </a:p>
          <a:p>
            <a:r>
              <a:rPr lang="en-US" sz="1800" dirty="0" err="1" smtClean="0"/>
              <a:t>si</a:t>
            </a:r>
            <a:r>
              <a:rPr lang="en-US" dirty="0" err="1" smtClean="0"/>
              <a:t>ngapore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7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455089"/>
              </p:ext>
            </p:extLst>
          </p:nvPr>
        </p:nvGraphicFramePr>
        <p:xfrm>
          <a:off x="457200" y="1676400"/>
          <a:ext cx="8229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personal assets</a:t>
            </a:r>
            <a:endParaRPr lang="en-US" dirty="0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295418087"/>
              </p:ext>
            </p:extLst>
          </p:nvPr>
        </p:nvGraphicFramePr>
        <p:xfrm>
          <a:off x="457200" y="4648200"/>
          <a:ext cx="8229600" cy="167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Reflecting Your Journeys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51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development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8614694"/>
              </p:ext>
            </p:extLst>
          </p:nvPr>
        </p:nvGraphicFramePr>
        <p:xfrm>
          <a:off x="457200" y="1905000"/>
          <a:ext cx="8229600" cy="4221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496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" y="457200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623888"/>
            <a:r>
              <a:rPr lang="en-US" cap="none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i</a:t>
            </a:r>
            <a:r>
              <a:rPr lang="en-US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n collaboration with you</a:t>
            </a:r>
            <a:endParaRPr lang="en-US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04800" y="2209800"/>
            <a:ext cx="8260672" cy="103942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623888"/>
            <a:r>
              <a:rPr lang="en-US" cap="none" smtClean="0"/>
              <a:t>empowered lives</a:t>
            </a:r>
            <a:endParaRPr lang="en-US" cap="none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4724400"/>
            <a:ext cx="3505200" cy="8318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Font typeface="Wingdings" pitchFamily="2" charset="2"/>
              <a:buChar char="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228600" algn="l" defTabSz="914400" rtl="0" eaLnBrk="1" latinLnBrk="0" hangingPunct="1">
              <a:spcBef>
                <a:spcPts val="1000"/>
              </a:spcBef>
              <a:buClr>
                <a:schemeClr val="accent1"/>
              </a:buClr>
              <a:buFont typeface="Wingdings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mtClean="0"/>
              <a:t>Enriching journeys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3200400"/>
            <a:ext cx="2362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Individuals living &amp; belonging in a community</a:t>
            </a:r>
            <a:endParaRPr lang="en-US" dirty="0"/>
          </a:p>
        </p:txBody>
      </p:sp>
      <p:pic>
        <p:nvPicPr>
          <p:cNvPr id="6" name="Picture Placeholder 3" descr="logo Le Viv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7" r="12677"/>
          <a:stretch>
            <a:fillRect/>
          </a:stretch>
        </p:blipFill>
        <p:spPr>
          <a:xfrm>
            <a:off x="6172200" y="4895202"/>
            <a:ext cx="2778500" cy="1734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348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IMG_1058.jpg"/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86" r="11586"/>
          <a:stretch>
            <a:fillRect/>
          </a:stretch>
        </p:blipFill>
        <p:spPr/>
      </p:pic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33400" y="6019800"/>
            <a:ext cx="4846320" cy="381000"/>
          </a:xfrm>
        </p:spPr>
        <p:txBody>
          <a:bodyPr/>
          <a:lstStyle/>
          <a:p>
            <a:r>
              <a:rPr lang="en-US" dirty="0" smtClean="0"/>
              <a:t>Jolene Chan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191000" y="6019800"/>
            <a:ext cx="4846320" cy="685800"/>
          </a:xfrm>
        </p:spPr>
        <p:txBody>
          <a:bodyPr/>
          <a:lstStyle/>
          <a:p>
            <a:pPr algn="r"/>
            <a:r>
              <a:rPr lang="en-US" dirty="0" smtClean="0"/>
              <a:t>Psychologist</a:t>
            </a:r>
          </a:p>
          <a:p>
            <a:pPr algn="r"/>
            <a:r>
              <a:rPr lang="en-US" dirty="0" smtClean="0"/>
              <a:t>Le Vive, SG.</a:t>
            </a:r>
            <a:endParaRPr lang="en-US" dirty="0"/>
          </a:p>
        </p:txBody>
      </p:sp>
      <p:pic>
        <p:nvPicPr>
          <p:cNvPr id="7" name="Picture Placeholder 6" descr="IMG_0503.jpg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 b="8333"/>
          <a:stretch>
            <a:fillRect/>
          </a:stretch>
        </p:blipFill>
        <p:spPr/>
      </p:pic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Map in hand</a:t>
            </a:r>
          </a:p>
          <a:p>
            <a:r>
              <a:rPr lang="en-US" dirty="0"/>
              <a:t>Plan </a:t>
            </a:r>
            <a:r>
              <a:rPr lang="en-US" dirty="0" smtClean="0"/>
              <a:t>Your journey</a:t>
            </a:r>
            <a:r>
              <a:rPr lang="en-US" dirty="0"/>
              <a:t> </a:t>
            </a:r>
          </a:p>
          <a:p>
            <a:r>
              <a:rPr lang="en-US" dirty="0"/>
              <a:t>May go by the lakes natural scenic spots</a:t>
            </a:r>
          </a:p>
          <a:p>
            <a:r>
              <a:rPr lang="en-US" dirty="0"/>
              <a:t>Detours</a:t>
            </a:r>
          </a:p>
          <a:p>
            <a:r>
              <a:rPr lang="en-US" dirty="0"/>
              <a:t>Pump fuel the energy by the freeway</a:t>
            </a:r>
          </a:p>
          <a:p>
            <a:r>
              <a:rPr lang="en-US" dirty="0"/>
              <a:t>Your choice</a:t>
            </a:r>
          </a:p>
          <a:p>
            <a:r>
              <a:rPr lang="en-US" dirty="0"/>
              <a:t>Similar destination different paths</a:t>
            </a:r>
          </a:p>
          <a:p>
            <a:r>
              <a:rPr lang="en-US" dirty="0"/>
              <a:t>The calibration the humidity</a:t>
            </a:r>
          </a:p>
        </p:txBody>
      </p:sp>
    </p:spTree>
    <p:extLst>
      <p:ext uri="{BB962C8B-B14F-4D97-AF65-F5344CB8AC3E}">
        <p14:creationId xmlns:p14="http://schemas.microsoft.com/office/powerpoint/2010/main" val="210432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Aims</a:t>
            </a:r>
            <a:br>
              <a:rPr lang="en-US" dirty="0" smtClean="0"/>
            </a:br>
            <a:r>
              <a:rPr lang="en-US" sz="2000" cap="none" dirty="0" smtClean="0">
                <a:latin typeface="Bradley Hand Bold"/>
                <a:cs typeface="Bradley Hand Bold"/>
              </a:rPr>
              <a:t>Of</a:t>
            </a:r>
            <a:r>
              <a:rPr lang="en-US" sz="3600" cap="none" dirty="0" smtClean="0">
                <a:latin typeface="Bradley Hand Bold"/>
                <a:cs typeface="Bradley Hand Bold"/>
              </a:rPr>
              <a:t> </a:t>
            </a:r>
            <a:br>
              <a:rPr lang="en-US" sz="3600" cap="none" dirty="0" smtClean="0">
                <a:latin typeface="Bradley Hand Bold"/>
                <a:cs typeface="Bradley Hand Bold"/>
              </a:rPr>
            </a:br>
            <a:r>
              <a:rPr lang="en-US" sz="3600" cap="none" dirty="0" smtClean="0">
                <a:latin typeface="Bradley Hand Bold"/>
                <a:cs typeface="Bradley Hand Bold"/>
              </a:rPr>
              <a:t>The Social Fabric</a:t>
            </a:r>
            <a:endParaRPr lang="en-US" sz="3600" dirty="0">
              <a:latin typeface="Bradley Hand Bold"/>
              <a:cs typeface="Bradley Hand Bold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133600"/>
            <a:ext cx="42672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Identifying our personality</a:t>
            </a:r>
          </a:p>
          <a:p>
            <a:r>
              <a:rPr lang="en-US" dirty="0" smtClean="0"/>
              <a:t>Acknowledging our needs</a:t>
            </a:r>
          </a:p>
          <a:p>
            <a:r>
              <a:rPr lang="en-US" dirty="0" smtClean="0"/>
              <a:t>Relating with Our Family</a:t>
            </a:r>
          </a:p>
          <a:p>
            <a:r>
              <a:rPr lang="en-US" dirty="0" smtClean="0"/>
              <a:t>Belonging with Our Community</a:t>
            </a:r>
          </a:p>
          <a:p>
            <a:r>
              <a:rPr lang="en-US" dirty="0" smtClean="0"/>
              <a:t>Everyone!</a:t>
            </a:r>
          </a:p>
          <a:p>
            <a:pPr marL="0" indent="0">
              <a:buNone/>
            </a:pPr>
            <a:r>
              <a:rPr lang="en-US" dirty="0" smtClean="0"/>
              <a:t>	We R ToGether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86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Content Placeholder 3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72243547"/>
              </p:ext>
            </p:extLst>
          </p:nvPr>
        </p:nvGraphicFramePr>
        <p:xfrm>
          <a:off x="457200" y="533400"/>
          <a:ext cx="8229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341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Personal Goals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2000721"/>
              </p:ext>
            </p:extLst>
          </p:nvPr>
        </p:nvGraphicFramePr>
        <p:xfrm>
          <a:off x="457200" y="2057400"/>
          <a:ext cx="822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Enriched Living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02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Mapping the Route to Your Destination…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847444"/>
              </p:ext>
            </p:extLst>
          </p:nvPr>
        </p:nvGraphicFramePr>
        <p:xfrm>
          <a:off x="609600" y="1752600"/>
          <a:ext cx="7086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The Life Cycle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5658558"/>
            <a:ext cx="990600" cy="992876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>
            <a:defPPr>
              <a:defRPr lang="en-US"/>
            </a:defPPr>
            <a:lvl1pPr algn="ctr"/>
          </a:lstStyle>
          <a:p>
            <a:r>
              <a:rPr lang="en-US" sz="1600" b="1" dirty="0" smtClean="0"/>
              <a:t>Birth…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96200" y="1956015"/>
            <a:ext cx="1371600" cy="1374751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noAutofit/>
          </a:bodyPr>
          <a:lstStyle>
            <a:defPPr>
              <a:defRPr lang="en-US"/>
            </a:defPPr>
            <a:lvl1pPr algn="ctr"/>
          </a:lstStyle>
          <a:p>
            <a:r>
              <a:rPr lang="en-US" sz="1600" b="1" dirty="0" smtClean="0"/>
              <a:t>Maturity</a:t>
            </a:r>
          </a:p>
          <a:p>
            <a:endParaRPr lang="en-US" sz="1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276600" y="57150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Life is a Journey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50292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Visiting many venues, </a:t>
            </a:r>
          </a:p>
          <a:p>
            <a:pPr algn="r"/>
            <a:r>
              <a:rPr lang="en-US" dirty="0" smtClean="0"/>
              <a:t>finding the window to our favorite journeys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6172200"/>
            <a:ext cx="5943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600" dirty="0"/>
              <a:t>Sharing our journeys in life</a:t>
            </a:r>
          </a:p>
          <a:p>
            <a:pPr>
              <a:defRPr/>
            </a:pPr>
            <a:r>
              <a:rPr lang="en-US" sz="1600" dirty="0"/>
              <a:t>Every person’s journey is a personal story where we share our Voices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11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Achieving equilibrium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Our Experiences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675953" y="3657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gradFill>
                  <a:gsLst>
                    <a:gs pos="0">
                      <a:schemeClr val="accent1">
                        <a:tint val="73000"/>
                        <a:shade val="100000"/>
                        <a:satMod val="150000"/>
                      </a:schemeClr>
                    </a:gs>
                    <a:gs pos="55000">
                      <a:schemeClr val="accent1"/>
                    </a:gs>
                    <a:gs pos="100000">
                      <a:schemeClr val="accent1">
                        <a:tint val="99000"/>
                        <a:shade val="100000"/>
                        <a:satMod val="15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Investment</a:t>
            </a:r>
            <a:endParaRPr lang="en-US" sz="2400" b="1" dirty="0">
              <a:gradFill>
                <a:gsLst>
                  <a:gs pos="0">
                    <a:schemeClr val="accent1">
                      <a:tint val="73000"/>
                      <a:shade val="100000"/>
                      <a:satMod val="150000"/>
                    </a:schemeClr>
                  </a:gs>
                  <a:gs pos="55000">
                    <a:schemeClr val="accent1"/>
                  </a:gs>
                  <a:gs pos="100000">
                    <a:schemeClr val="accent1">
                      <a:tint val="99000"/>
                      <a:shade val="100000"/>
                      <a:satMod val="155000"/>
                    </a:schemeClr>
                  </a:gs>
                </a:gsLst>
                <a:lin ang="5400000" scaled="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675953" y="4415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gradFill>
                  <a:gsLst>
                    <a:gs pos="0">
                      <a:schemeClr val="accent1">
                        <a:tint val="73000"/>
                        <a:shade val="100000"/>
                        <a:satMod val="150000"/>
                      </a:schemeClr>
                    </a:gs>
                    <a:gs pos="55000">
                      <a:schemeClr val="accent1"/>
                    </a:gs>
                    <a:gs pos="100000">
                      <a:schemeClr val="accent1">
                        <a:tint val="99000"/>
                        <a:shade val="100000"/>
                        <a:satMod val="15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REWARDs</a:t>
            </a:r>
            <a:endParaRPr lang="en-US" sz="2400" b="1" dirty="0">
              <a:gradFill>
                <a:gsLst>
                  <a:gs pos="0">
                    <a:schemeClr val="accent1">
                      <a:tint val="73000"/>
                      <a:shade val="100000"/>
                      <a:satMod val="150000"/>
                    </a:schemeClr>
                  </a:gs>
                  <a:gs pos="55000">
                    <a:schemeClr val="accent1"/>
                  </a:gs>
                  <a:gs pos="100000">
                    <a:schemeClr val="accent1">
                      <a:tint val="99000"/>
                      <a:shade val="100000"/>
                      <a:satMod val="155000"/>
                    </a:schemeClr>
                  </a:gs>
                </a:gsLst>
                <a:lin ang="5400000" scaled="0"/>
              </a:gra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392451" y="2804278"/>
            <a:ext cx="6400800" cy="811705"/>
            <a:chOff x="1392451" y="2804278"/>
            <a:chExt cx="6400800" cy="811705"/>
          </a:xfrm>
        </p:grpSpPr>
        <p:sp>
          <p:nvSpPr>
            <p:cNvPr id="41" name="Left-Right Arrow 40"/>
            <p:cNvSpPr/>
            <p:nvPr/>
          </p:nvSpPr>
          <p:spPr>
            <a:xfrm>
              <a:off x="1392451" y="2804278"/>
              <a:ext cx="6400800" cy="811705"/>
            </a:xfrm>
            <a:prstGeom prst="leftRightArrow">
              <a:avLst/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715000" y="3048000"/>
              <a:ext cx="1655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Development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018853" y="3025464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Balance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752600" y="3048000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Growth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51853" y="4950520"/>
            <a:ext cx="6400800" cy="811705"/>
            <a:chOff x="1351853" y="4950520"/>
            <a:chExt cx="6400800" cy="811705"/>
          </a:xfrm>
        </p:grpSpPr>
        <p:sp>
          <p:nvSpPr>
            <p:cNvPr id="43" name="Left-Right Arrow 42"/>
            <p:cNvSpPr/>
            <p:nvPr/>
          </p:nvSpPr>
          <p:spPr>
            <a:xfrm>
              <a:off x="1351853" y="4950520"/>
              <a:ext cx="6400800" cy="811705"/>
            </a:xfrm>
            <a:prstGeom prst="leftRightArrow">
              <a:avLst/>
            </a:prstGeom>
            <a:ln/>
            <a:scene3d>
              <a:camera prst="orthographicFront">
                <a:rot lat="0" lon="0" rev="0"/>
              </a:camera>
              <a:lightRig rig="brightRoom" dir="t"/>
            </a:scene3d>
            <a:sp3d contourW="10160" prstMaterial="dkEdge">
              <a:bevelT w="20320" h="19050" prst="angle"/>
              <a:contourClr>
                <a:schemeClr val="accent1">
                  <a:shade val="30000"/>
                  <a:satMod val="150000"/>
                </a:schemeClr>
              </a:contourClr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72200" y="5181600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Maturity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810000" y="5181600"/>
              <a:ext cx="14675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Equilibrium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28800" y="5181600"/>
              <a:ext cx="1066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Growth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25651" y="2385991"/>
            <a:ext cx="8492698" cy="3657600"/>
            <a:chOff x="325651" y="2250738"/>
            <a:chExt cx="8492698" cy="3657600"/>
          </a:xfrm>
        </p:grpSpPr>
        <p:sp>
          <p:nvSpPr>
            <p:cNvPr id="51" name="TextBox 50"/>
            <p:cNvSpPr txBox="1"/>
            <p:nvPr/>
          </p:nvSpPr>
          <p:spPr>
            <a:xfrm rot="5400000">
              <a:off x="6574051" y="3664039"/>
              <a:ext cx="3657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HIGH</a:t>
              </a:r>
              <a:endParaRPr lang="en-US" sz="4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 rot="16200000">
              <a:off x="-1087650" y="3664039"/>
              <a:ext cx="3657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 smtClean="0">
                  <a:solidFill>
                    <a:schemeClr val="bg1"/>
                  </a:solidFill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a:rPr>
                <a:t>LOW</a:t>
              </a:r>
              <a:endParaRPr lang="en-US" sz="4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 flipV="1">
              <a:off x="1156649" y="4079537"/>
              <a:ext cx="6830704" cy="0"/>
            </a:xfrm>
            <a:prstGeom prst="line">
              <a:avLst/>
            </a:prstGeom>
            <a:ln w="38100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1156649" y="2479337"/>
              <a:ext cx="0" cy="3200400"/>
            </a:xfrm>
            <a:prstGeom prst="line">
              <a:avLst/>
            </a:prstGeom>
            <a:ln w="38100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987352" y="2479337"/>
              <a:ext cx="0" cy="3200400"/>
            </a:xfrm>
            <a:prstGeom prst="line">
              <a:avLst/>
            </a:prstGeom>
            <a:ln w="38100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7370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Hierarchy of Needs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300389"/>
              </p:ext>
            </p:extLst>
          </p:nvPr>
        </p:nvGraphicFramePr>
        <p:xfrm>
          <a:off x="457200" y="2057400"/>
          <a:ext cx="822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Accumulation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772400" y="1981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Maslow’s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3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Your Buckets…</a:t>
            </a:r>
            <a:endParaRPr lang="en-US" dirty="0"/>
          </a:p>
        </p:txBody>
      </p:sp>
      <p:graphicFrame>
        <p:nvGraphicFramePr>
          <p:cNvPr id="22" name="Content Placeholder 6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644276113"/>
              </p:ext>
            </p:extLst>
          </p:nvPr>
        </p:nvGraphicFramePr>
        <p:xfrm>
          <a:off x="457200" y="4648200"/>
          <a:ext cx="8229600" cy="167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Bucket Approach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38201" y="1849188"/>
            <a:ext cx="7696199" cy="2538413"/>
            <a:chOff x="838201" y="1849188"/>
            <a:chExt cx="7696199" cy="2538413"/>
          </a:xfrm>
        </p:grpSpPr>
        <p:grpSp>
          <p:nvGrpSpPr>
            <p:cNvPr id="3" name="Group 2"/>
            <p:cNvGrpSpPr/>
            <p:nvPr/>
          </p:nvGrpSpPr>
          <p:grpSpPr>
            <a:xfrm>
              <a:off x="838201" y="2342432"/>
              <a:ext cx="1295399" cy="1696167"/>
              <a:chOff x="838201" y="2534988"/>
              <a:chExt cx="1142999" cy="1551923"/>
            </a:xfrm>
            <a:solidFill>
              <a:schemeClr val="accent1"/>
            </a:solidFill>
          </p:grpSpPr>
          <p:sp>
            <p:nvSpPr>
              <p:cNvPr id="44" name="Flowchart: Magnetic Disk 43"/>
              <p:cNvSpPr/>
              <p:nvPr/>
            </p:nvSpPr>
            <p:spPr>
              <a:xfrm>
                <a:off x="838201" y="2554747"/>
                <a:ext cx="1142999" cy="1532164"/>
              </a:xfrm>
              <a:prstGeom prst="flowChartMagneticDisk">
                <a:avLst/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Education</a:t>
                </a: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838201" y="2534988"/>
                <a:ext cx="1142999" cy="600573"/>
              </a:xfrm>
              <a:prstGeom prst="ellipse">
                <a:avLst/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8" name="Left-Right Arrow 27"/>
            <p:cNvSpPr/>
            <p:nvPr/>
          </p:nvSpPr>
          <p:spPr>
            <a:xfrm>
              <a:off x="2474595" y="2855034"/>
              <a:ext cx="914400" cy="577289"/>
            </a:xfrm>
            <a:prstGeom prst="leftRightArrow">
              <a:avLst/>
            </a:prstGeom>
            <a:gradFill>
              <a:gsLst>
                <a:gs pos="0">
                  <a:schemeClr val="accent1">
                    <a:tint val="73000"/>
                    <a:shade val="100000"/>
                    <a:satMod val="150000"/>
                  </a:schemeClr>
                </a:gs>
                <a:gs pos="55000">
                  <a:schemeClr val="accent1"/>
                </a:gs>
                <a:gs pos="100000">
                  <a:schemeClr val="accent1">
                    <a:tint val="99000"/>
                    <a:shade val="100000"/>
                    <a:satMod val="15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Left-Right Arrow 29"/>
            <p:cNvSpPr/>
            <p:nvPr/>
          </p:nvSpPr>
          <p:spPr>
            <a:xfrm>
              <a:off x="5671185" y="2855034"/>
              <a:ext cx="914400" cy="577289"/>
            </a:xfrm>
            <a:prstGeom prst="leftRightArrow">
              <a:avLst/>
            </a:prstGeom>
            <a:gradFill>
              <a:gsLst>
                <a:gs pos="0">
                  <a:schemeClr val="accent1">
                    <a:tint val="73000"/>
                    <a:shade val="100000"/>
                    <a:satMod val="150000"/>
                  </a:schemeClr>
                </a:gs>
                <a:gs pos="55000">
                  <a:schemeClr val="accent1"/>
                </a:gs>
                <a:gs pos="100000">
                  <a:schemeClr val="accent1">
                    <a:tint val="99000"/>
                    <a:shade val="100000"/>
                    <a:satMod val="155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3729990" y="1849188"/>
              <a:ext cx="1600200" cy="2538413"/>
              <a:chOff x="3657600" y="1849188"/>
              <a:chExt cx="1600200" cy="2538413"/>
            </a:xfrm>
          </p:grpSpPr>
          <p:sp>
            <p:nvSpPr>
              <p:cNvPr id="4" name="Flowchart: Magnetic Disk 3"/>
              <p:cNvSpPr/>
              <p:nvPr/>
            </p:nvSpPr>
            <p:spPr>
              <a:xfrm>
                <a:off x="3657600" y="1849188"/>
                <a:ext cx="1600200" cy="2538413"/>
              </a:xfrm>
              <a:prstGeom prst="flowChartMagneticDisk">
                <a:avLst/>
              </a:prstGeom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Formal Training</a:t>
                </a:r>
                <a:endParaRPr lang="en-US" sz="2400" dirty="0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665220" y="1849189"/>
                <a:ext cx="1592580" cy="85591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6926580" y="1849188"/>
              <a:ext cx="1607820" cy="2538413"/>
              <a:chOff x="6926580" y="1849188"/>
              <a:chExt cx="1607820" cy="2538413"/>
            </a:xfrm>
          </p:grpSpPr>
          <p:sp>
            <p:nvSpPr>
              <p:cNvPr id="11" name="Flowchart: Magnetic Disk 10"/>
              <p:cNvSpPr/>
              <p:nvPr/>
            </p:nvSpPr>
            <p:spPr>
              <a:xfrm>
                <a:off x="6934200" y="1849188"/>
                <a:ext cx="1600200" cy="2538413"/>
              </a:xfrm>
              <a:prstGeom prst="flowChartMagneticDisk">
                <a:avLst/>
              </a:prstGeom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/>
                  <a:t>Growth</a:t>
                </a:r>
                <a:endParaRPr lang="en-US" sz="2400" dirty="0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926580" y="1849189"/>
                <a:ext cx="1592580" cy="85591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1942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rting a Course by Wes Moss">
  <a:themeElements>
    <a:clrScheme name="Charting a Course">
      <a:dk1>
        <a:srgbClr val="40404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7197C5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7197C5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stom 15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7197C5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7197C5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5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7197C5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7197C5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Charting a Course by Wes Moss.potx</Template>
  <TotalTime>622</TotalTime>
  <Words>262</Words>
  <Application>Microsoft Macintosh PowerPoint</Application>
  <PresentationFormat>On-screen Show (4:3)</PresentationFormat>
  <Paragraphs>113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Charting a Course by Wes Moss</vt:lpstr>
      <vt:lpstr>Charting a Course</vt:lpstr>
      <vt:lpstr>PowerPoint Presentation</vt:lpstr>
      <vt:lpstr>Aims Of  The Social Fabric</vt:lpstr>
      <vt:lpstr>PowerPoint Presentation</vt:lpstr>
      <vt:lpstr>Personal Goals</vt:lpstr>
      <vt:lpstr>Mapping the Route to Your Destination…</vt:lpstr>
      <vt:lpstr>Achieving equilibrium</vt:lpstr>
      <vt:lpstr>Hierarchy of Needs</vt:lpstr>
      <vt:lpstr>Your Buckets…</vt:lpstr>
      <vt:lpstr>Our personal assets</vt:lpstr>
      <vt:lpstr>Personality development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Charting a Course</dc:title>
  <dc:subject/>
  <dc:creator/>
  <cp:keywords/>
  <dc:description/>
  <cp:lastModifiedBy>Jolene Chan</cp:lastModifiedBy>
  <cp:revision>109</cp:revision>
  <dcterms:created xsi:type="dcterms:W3CDTF">2010-05-21T00:08:13Z</dcterms:created>
  <dcterms:modified xsi:type="dcterms:W3CDTF">2015-12-06T06:59:35Z</dcterms:modified>
  <cp:category/>
</cp:coreProperties>
</file>